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29940-302F-42AF-8BC0-5D9D25F99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76B9F1-FA2E-4590-A832-C4023C80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C4272D-9711-4616-AAE8-852B6341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7D2E9D-5D06-4493-A1F6-52865C24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A7045F-5E74-4BD4-B1AD-CAFC6D70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4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B16DF-B358-470B-802B-17CAE717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3B672F-6630-412F-A523-CE7FE587B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A13039-026D-43D6-891E-363CFAF3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AE4010-101C-42B6-B696-2418D4CB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FEBCD9-4C47-441A-B452-78B5540A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4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AF1784D-52C4-4F09-BDE4-2E6F4D20E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E5E982-4B8A-4F09-BCA1-193F627B5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512E0E-8823-4834-BAB4-B629A303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BCCFCC-354C-4127-8B89-04975D9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7D20AF-90B3-4239-8235-BCE5452A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0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9BEB5-C55E-4EF5-8084-A48ABEF8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41D226-BC99-401F-9DDB-1F6F28AFF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F8A0F-8EAC-430B-9F91-7D7FE5E7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FEE008-3E58-4991-A6C6-686150AA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083CE4-F0C6-4861-8604-F4AFE028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8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72490B-F294-4D15-8733-5D80AE97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6DC1EA-FE19-44D8-9BFE-298D0350B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E132D6-0B4E-473C-8641-C5BE5E6E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3932D1-6945-48D0-9572-6A41C7C6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1FC903-41CF-4FB6-AB53-0E6063AB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771A5-30FC-42F9-BFE6-BCBD115C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792A94-2945-47D5-9D9D-F32290930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371F83-E624-43E3-9C5D-27853CF09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17B238-1783-4FB7-8CAA-1B1238B2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EF4D0C-6EB9-47D4-9A03-F1C182FD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7AB90D-A0BC-4718-8659-34C48A25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6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FC7FEA-8A15-41AA-A274-E5D4BF9A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9D0D9B-593B-41AD-886C-A506027BB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BA8902-681F-4CA8-A715-AEE013C85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07E052-9BBF-4643-BF3A-BE79F4164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0511D57-277C-4716-8BCB-332954FEB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54942D4-B435-431F-A784-07E56467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B20FED-62E7-423E-A2C5-4D2BF762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1555F2-3DDE-466E-9706-95646EE6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4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E7D8B-E591-4DE5-87A4-7ADCDBA9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C7E4A9-614A-4F23-8558-40F0CB98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AC1858-21EC-424E-BC86-0F2A4E44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7FAABC-35AD-4B44-87B7-D655FC83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2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411F2A8-C509-47DD-8EF1-9EEDB1AA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7D23F4B-4A46-4AA2-A0C0-564D7A40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9271DC-D53E-48BC-B4B2-64276720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0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C8C8F-0FE3-49E5-AB28-C33316B4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A2E1BD-3F77-48D3-B018-FC79D6A2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D6E629-6A10-46E3-8FDA-10F67A6CF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7F3CEB-F3A7-408D-91FA-89865E8F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3A7EC4-E426-4DD6-B488-66520E9F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A6E68A-9EC3-4FF8-B40A-B201B0C3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5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A2B0EF-781D-46B7-8A78-AB2DBF31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AD38B0-F443-4841-ACD5-D418A75DC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FD0405-D7FB-4629-9090-A3391475E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3EA8A0-A0CC-4BB7-90C3-D41D52FC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7F48F1-0329-4EAD-8CA1-B887BFD9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D665DA-A2D4-4BC1-8D23-BD25D513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4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AEEE12-CC44-45A1-8853-6BE57277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576A88-5463-41AA-B507-F96EDB255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B8B947-5B04-4833-959B-F5F1DCC4B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7DF8-5608-4C57-9B19-915DE8349D80}" type="datetimeFigureOut">
              <a:rPr lang="it-IT" smtClean="0"/>
              <a:t>30/09/2018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B01A46-ACA3-406E-A866-A2223E513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824931-5204-43D3-8DBF-E1DF91036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D69AB-BF83-43F8-96F0-19952A5EC4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66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professione-donna.blogspot.com/2015/03/pergamena-per-la-prima-comunione.html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e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5" Type="http://schemas.openxmlformats.org/officeDocument/2006/relationships/image" Target="../media/image27.jpg"/><Relationship Id="rId2" Type="http://schemas.openxmlformats.org/officeDocument/2006/relationships/image" Target="../media/image4.jpg"/><Relationship Id="rId16" Type="http://schemas.openxmlformats.org/officeDocument/2006/relationships/image" Target="../media/image18.jp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24" Type="http://schemas.openxmlformats.org/officeDocument/2006/relationships/image" Target="../media/image26.jpe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28" Type="http://schemas.openxmlformats.org/officeDocument/2006/relationships/image" Target="../media/image30.jp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image" Target="../media/image42.jpeg"/><Relationship Id="rId21" Type="http://schemas.openxmlformats.org/officeDocument/2006/relationships/image" Target="../media/image60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jpg"/><Relationship Id="rId2" Type="http://schemas.openxmlformats.org/officeDocument/2006/relationships/image" Target="../media/image41.png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AF825B49-DA4E-479C-BE52-B727E4208ECF}"/>
              </a:ext>
            </a:extLst>
          </p:cNvPr>
          <p:cNvSpPr/>
          <p:nvPr/>
        </p:nvSpPr>
        <p:spPr>
          <a:xfrm>
            <a:off x="2734810" y="-176169"/>
            <a:ext cx="6098797" cy="7365534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E49425-1D5D-4228-A9F3-64DE66531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71705" y="154260"/>
            <a:ext cx="5084219" cy="6549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B3909B-40A0-4571-9D5C-85D81DE66A4A}"/>
              </a:ext>
            </a:extLst>
          </p:cNvPr>
          <p:cNvSpPr txBox="1"/>
          <p:nvPr/>
        </p:nvSpPr>
        <p:spPr>
          <a:xfrm>
            <a:off x="3271705" y="6028325"/>
            <a:ext cx="5084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professione-donna.blogspot.com/2015/03/pergamena-per-la-prima-comunione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-nd/3.0/"/>
              </a:rPr>
              <a:t>CC BY-NC-ND</a:t>
            </a:r>
            <a:endParaRPr lang="it-IT" sz="90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E4AE7DAE-E22E-406D-B6F6-8FEE2ABC8AF7}"/>
              </a:ext>
            </a:extLst>
          </p:cNvPr>
          <p:cNvSpPr/>
          <p:nvPr/>
        </p:nvSpPr>
        <p:spPr>
          <a:xfrm>
            <a:off x="3657600" y="5981350"/>
            <a:ext cx="3187817" cy="293615"/>
          </a:xfrm>
          <a:custGeom>
            <a:avLst/>
            <a:gdLst>
              <a:gd name="connsiteX0" fmla="*/ 427839 w 3473043"/>
              <a:gd name="connsiteY0" fmla="*/ 0 h 293615"/>
              <a:gd name="connsiteX1" fmla="*/ 427839 w 3473043"/>
              <a:gd name="connsiteY1" fmla="*/ 0 h 293615"/>
              <a:gd name="connsiteX2" fmla="*/ 385894 w 3473043"/>
              <a:gd name="connsiteY2" fmla="*/ 67112 h 293615"/>
              <a:gd name="connsiteX3" fmla="*/ 335560 w 3473043"/>
              <a:gd name="connsiteY3" fmla="*/ 117446 h 293615"/>
              <a:gd name="connsiteX4" fmla="*/ 234892 w 3473043"/>
              <a:gd name="connsiteY4" fmla="*/ 109057 h 293615"/>
              <a:gd name="connsiteX5" fmla="*/ 209725 w 3473043"/>
              <a:gd name="connsiteY5" fmla="*/ 92279 h 293615"/>
              <a:gd name="connsiteX6" fmla="*/ 184558 w 3473043"/>
              <a:gd name="connsiteY6" fmla="*/ 83890 h 293615"/>
              <a:gd name="connsiteX7" fmla="*/ 134224 w 3473043"/>
              <a:gd name="connsiteY7" fmla="*/ 58723 h 293615"/>
              <a:gd name="connsiteX8" fmla="*/ 16778 w 3473043"/>
              <a:gd name="connsiteY8" fmla="*/ 83890 h 293615"/>
              <a:gd name="connsiteX9" fmla="*/ 8389 w 3473043"/>
              <a:gd name="connsiteY9" fmla="*/ 109057 h 293615"/>
              <a:gd name="connsiteX10" fmla="*/ 0 w 3473043"/>
              <a:gd name="connsiteY10" fmla="*/ 142613 h 293615"/>
              <a:gd name="connsiteX11" fmla="*/ 8389 w 3473043"/>
              <a:gd name="connsiteY11" fmla="*/ 192947 h 293615"/>
              <a:gd name="connsiteX12" fmla="*/ 33556 w 3473043"/>
              <a:gd name="connsiteY12" fmla="*/ 209725 h 293615"/>
              <a:gd name="connsiteX13" fmla="*/ 67112 w 3473043"/>
              <a:gd name="connsiteY13" fmla="*/ 218114 h 293615"/>
              <a:gd name="connsiteX14" fmla="*/ 92279 w 3473043"/>
              <a:gd name="connsiteY14" fmla="*/ 226503 h 293615"/>
              <a:gd name="connsiteX15" fmla="*/ 453006 w 3473043"/>
              <a:gd name="connsiteY15" fmla="*/ 226503 h 293615"/>
              <a:gd name="connsiteX16" fmla="*/ 536896 w 3473043"/>
              <a:gd name="connsiteY16" fmla="*/ 243281 h 293615"/>
              <a:gd name="connsiteX17" fmla="*/ 805343 w 3473043"/>
              <a:gd name="connsiteY17" fmla="*/ 251670 h 293615"/>
              <a:gd name="connsiteX18" fmla="*/ 1065402 w 3473043"/>
              <a:gd name="connsiteY18" fmla="*/ 251670 h 293615"/>
              <a:gd name="connsiteX19" fmla="*/ 1115736 w 3473043"/>
              <a:gd name="connsiteY19" fmla="*/ 234892 h 293615"/>
              <a:gd name="connsiteX20" fmla="*/ 1157681 w 3473043"/>
              <a:gd name="connsiteY20" fmla="*/ 226503 h 293615"/>
              <a:gd name="connsiteX21" fmla="*/ 1451296 w 3473043"/>
              <a:gd name="connsiteY21" fmla="*/ 234892 h 293615"/>
              <a:gd name="connsiteX22" fmla="*/ 1585520 w 3473043"/>
              <a:gd name="connsiteY22" fmla="*/ 268448 h 293615"/>
              <a:gd name="connsiteX23" fmla="*/ 1610687 w 3473043"/>
              <a:gd name="connsiteY23" fmla="*/ 276837 h 293615"/>
              <a:gd name="connsiteX24" fmla="*/ 1635854 w 3473043"/>
              <a:gd name="connsiteY24" fmla="*/ 285226 h 293615"/>
              <a:gd name="connsiteX25" fmla="*/ 1887523 w 3473043"/>
              <a:gd name="connsiteY25" fmla="*/ 276837 h 293615"/>
              <a:gd name="connsiteX26" fmla="*/ 1912690 w 3473043"/>
              <a:gd name="connsiteY26" fmla="*/ 268448 h 293615"/>
              <a:gd name="connsiteX27" fmla="*/ 1946246 w 3473043"/>
              <a:gd name="connsiteY27" fmla="*/ 260059 h 293615"/>
              <a:gd name="connsiteX28" fmla="*/ 1971413 w 3473043"/>
              <a:gd name="connsiteY28" fmla="*/ 251670 h 293615"/>
              <a:gd name="connsiteX29" fmla="*/ 2038525 w 3473043"/>
              <a:gd name="connsiteY29" fmla="*/ 234892 h 293615"/>
              <a:gd name="connsiteX30" fmla="*/ 2248250 w 3473043"/>
              <a:gd name="connsiteY30" fmla="*/ 243281 h 293615"/>
              <a:gd name="connsiteX31" fmla="*/ 2306973 w 3473043"/>
              <a:gd name="connsiteY31" fmla="*/ 260059 h 293615"/>
              <a:gd name="connsiteX32" fmla="*/ 2348918 w 3473043"/>
              <a:gd name="connsiteY32" fmla="*/ 268448 h 293615"/>
              <a:gd name="connsiteX33" fmla="*/ 2382474 w 3473043"/>
              <a:gd name="connsiteY33" fmla="*/ 276837 h 293615"/>
              <a:gd name="connsiteX34" fmla="*/ 2718033 w 3473043"/>
              <a:gd name="connsiteY34" fmla="*/ 268448 h 293615"/>
              <a:gd name="connsiteX35" fmla="*/ 2768367 w 3473043"/>
              <a:gd name="connsiteY35" fmla="*/ 251670 h 293615"/>
              <a:gd name="connsiteX36" fmla="*/ 2801923 w 3473043"/>
              <a:gd name="connsiteY36" fmla="*/ 243281 h 293615"/>
              <a:gd name="connsiteX37" fmla="*/ 3204595 w 3473043"/>
              <a:gd name="connsiteY37" fmla="*/ 260059 h 293615"/>
              <a:gd name="connsiteX38" fmla="*/ 3288485 w 3473043"/>
              <a:gd name="connsiteY38" fmla="*/ 285226 h 293615"/>
              <a:gd name="connsiteX39" fmla="*/ 3313652 w 3473043"/>
              <a:gd name="connsiteY39" fmla="*/ 293615 h 293615"/>
              <a:gd name="connsiteX40" fmla="*/ 3414320 w 3473043"/>
              <a:gd name="connsiteY40" fmla="*/ 285226 h 293615"/>
              <a:gd name="connsiteX41" fmla="*/ 3439487 w 3473043"/>
              <a:gd name="connsiteY41" fmla="*/ 234892 h 293615"/>
              <a:gd name="connsiteX42" fmla="*/ 3456265 w 3473043"/>
              <a:gd name="connsiteY42" fmla="*/ 209725 h 293615"/>
              <a:gd name="connsiteX43" fmla="*/ 3473043 w 3473043"/>
              <a:gd name="connsiteY43" fmla="*/ 159391 h 293615"/>
              <a:gd name="connsiteX44" fmla="*/ 3447876 w 3473043"/>
              <a:gd name="connsiteY44" fmla="*/ 125835 h 293615"/>
              <a:gd name="connsiteX45" fmla="*/ 3422709 w 3473043"/>
              <a:gd name="connsiteY45" fmla="*/ 117446 h 293615"/>
              <a:gd name="connsiteX46" fmla="*/ 3397542 w 3473043"/>
              <a:gd name="connsiteY46" fmla="*/ 100668 h 293615"/>
              <a:gd name="connsiteX47" fmla="*/ 3380764 w 3473043"/>
              <a:gd name="connsiteY47" fmla="*/ 75501 h 293615"/>
              <a:gd name="connsiteX48" fmla="*/ 3355597 w 3473043"/>
              <a:gd name="connsiteY48" fmla="*/ 67112 h 293615"/>
              <a:gd name="connsiteX49" fmla="*/ 3305263 w 3473043"/>
              <a:gd name="connsiteY49" fmla="*/ 41945 h 293615"/>
              <a:gd name="connsiteX50" fmla="*/ 3070371 w 3473043"/>
              <a:gd name="connsiteY50" fmla="*/ 50334 h 293615"/>
              <a:gd name="connsiteX51" fmla="*/ 3036815 w 3473043"/>
              <a:gd name="connsiteY51" fmla="*/ 58723 h 293615"/>
              <a:gd name="connsiteX52" fmla="*/ 2969703 w 3473043"/>
              <a:gd name="connsiteY52" fmla="*/ 67112 h 293615"/>
              <a:gd name="connsiteX53" fmla="*/ 2843868 w 3473043"/>
              <a:gd name="connsiteY53" fmla="*/ 83890 h 293615"/>
              <a:gd name="connsiteX54" fmla="*/ 2768367 w 3473043"/>
              <a:gd name="connsiteY54" fmla="*/ 92279 h 293615"/>
              <a:gd name="connsiteX55" fmla="*/ 2734811 w 3473043"/>
              <a:gd name="connsiteY55" fmla="*/ 100668 h 293615"/>
              <a:gd name="connsiteX56" fmla="*/ 2709644 w 3473043"/>
              <a:gd name="connsiteY56" fmla="*/ 109057 h 293615"/>
              <a:gd name="connsiteX57" fmla="*/ 2466364 w 3473043"/>
              <a:gd name="connsiteY57" fmla="*/ 100668 h 293615"/>
              <a:gd name="connsiteX58" fmla="*/ 2416030 w 3473043"/>
              <a:gd name="connsiteY58" fmla="*/ 92279 h 293615"/>
              <a:gd name="connsiteX59" fmla="*/ 2390863 w 3473043"/>
              <a:gd name="connsiteY59" fmla="*/ 83890 h 293615"/>
              <a:gd name="connsiteX60" fmla="*/ 2214694 w 3473043"/>
              <a:gd name="connsiteY60" fmla="*/ 92279 h 293615"/>
              <a:gd name="connsiteX61" fmla="*/ 2130804 w 3473043"/>
              <a:gd name="connsiteY61" fmla="*/ 117446 h 293615"/>
              <a:gd name="connsiteX62" fmla="*/ 2105637 w 3473043"/>
              <a:gd name="connsiteY62" fmla="*/ 125835 h 293615"/>
              <a:gd name="connsiteX63" fmla="*/ 2080470 w 3473043"/>
              <a:gd name="connsiteY63" fmla="*/ 134224 h 293615"/>
              <a:gd name="connsiteX64" fmla="*/ 1887523 w 3473043"/>
              <a:gd name="connsiteY64" fmla="*/ 125835 h 293615"/>
              <a:gd name="connsiteX65" fmla="*/ 1795244 w 3473043"/>
              <a:gd name="connsiteY65" fmla="*/ 109057 h 293615"/>
              <a:gd name="connsiteX66" fmla="*/ 1719743 w 3473043"/>
              <a:gd name="connsiteY66" fmla="*/ 100668 h 293615"/>
              <a:gd name="connsiteX67" fmla="*/ 1501630 w 3473043"/>
              <a:gd name="connsiteY67" fmla="*/ 109057 h 293615"/>
              <a:gd name="connsiteX68" fmla="*/ 1417740 w 3473043"/>
              <a:gd name="connsiteY68" fmla="*/ 117446 h 293615"/>
              <a:gd name="connsiteX69" fmla="*/ 1048624 w 3473043"/>
              <a:gd name="connsiteY69" fmla="*/ 109057 h 293615"/>
              <a:gd name="connsiteX70" fmla="*/ 939567 w 3473043"/>
              <a:gd name="connsiteY70" fmla="*/ 92279 h 293615"/>
              <a:gd name="connsiteX71" fmla="*/ 662731 w 3473043"/>
              <a:gd name="connsiteY71" fmla="*/ 100668 h 293615"/>
              <a:gd name="connsiteX72" fmla="*/ 461395 w 3473043"/>
              <a:gd name="connsiteY72" fmla="*/ 100668 h 293615"/>
              <a:gd name="connsiteX73" fmla="*/ 436228 w 3473043"/>
              <a:gd name="connsiteY73" fmla="*/ 83890 h 293615"/>
              <a:gd name="connsiteX74" fmla="*/ 385894 w 3473043"/>
              <a:gd name="connsiteY74" fmla="*/ 58723 h 293615"/>
              <a:gd name="connsiteX75" fmla="*/ 385894 w 3473043"/>
              <a:gd name="connsiteY75" fmla="*/ 58723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73043" h="293615">
                <a:moveTo>
                  <a:pt x="427839" y="0"/>
                </a:moveTo>
                <a:lnTo>
                  <a:pt x="427839" y="0"/>
                </a:lnTo>
                <a:cubicBezTo>
                  <a:pt x="413857" y="22371"/>
                  <a:pt x="402192" y="46368"/>
                  <a:pt x="385894" y="67112"/>
                </a:cubicBezTo>
                <a:cubicBezTo>
                  <a:pt x="371235" y="85770"/>
                  <a:pt x="335560" y="117446"/>
                  <a:pt x="335560" y="117446"/>
                </a:cubicBezTo>
                <a:cubicBezTo>
                  <a:pt x="302004" y="114650"/>
                  <a:pt x="267910" y="115661"/>
                  <a:pt x="234892" y="109057"/>
                </a:cubicBezTo>
                <a:cubicBezTo>
                  <a:pt x="225005" y="107080"/>
                  <a:pt x="218743" y="96788"/>
                  <a:pt x="209725" y="92279"/>
                </a:cubicBezTo>
                <a:cubicBezTo>
                  <a:pt x="201816" y="88324"/>
                  <a:pt x="192467" y="87845"/>
                  <a:pt x="184558" y="83890"/>
                </a:cubicBezTo>
                <a:cubicBezTo>
                  <a:pt x="119509" y="51365"/>
                  <a:pt x="197482" y="79809"/>
                  <a:pt x="134224" y="58723"/>
                </a:cubicBezTo>
                <a:cubicBezTo>
                  <a:pt x="108668" y="61918"/>
                  <a:pt x="42134" y="65778"/>
                  <a:pt x="16778" y="83890"/>
                </a:cubicBezTo>
                <a:cubicBezTo>
                  <a:pt x="9582" y="89030"/>
                  <a:pt x="10818" y="100554"/>
                  <a:pt x="8389" y="109057"/>
                </a:cubicBezTo>
                <a:cubicBezTo>
                  <a:pt x="5222" y="120143"/>
                  <a:pt x="2796" y="131428"/>
                  <a:pt x="0" y="142613"/>
                </a:cubicBezTo>
                <a:cubicBezTo>
                  <a:pt x="2796" y="159391"/>
                  <a:pt x="782" y="177733"/>
                  <a:pt x="8389" y="192947"/>
                </a:cubicBezTo>
                <a:cubicBezTo>
                  <a:pt x="12898" y="201965"/>
                  <a:pt x="24289" y="205753"/>
                  <a:pt x="33556" y="209725"/>
                </a:cubicBezTo>
                <a:cubicBezTo>
                  <a:pt x="44153" y="214267"/>
                  <a:pt x="56026" y="214947"/>
                  <a:pt x="67112" y="218114"/>
                </a:cubicBezTo>
                <a:cubicBezTo>
                  <a:pt x="75615" y="220543"/>
                  <a:pt x="83890" y="223707"/>
                  <a:pt x="92279" y="226503"/>
                </a:cubicBezTo>
                <a:cubicBezTo>
                  <a:pt x="251482" y="218543"/>
                  <a:pt x="287893" y="211493"/>
                  <a:pt x="453006" y="226503"/>
                </a:cubicBezTo>
                <a:cubicBezTo>
                  <a:pt x="481406" y="229085"/>
                  <a:pt x="508393" y="242390"/>
                  <a:pt x="536896" y="243281"/>
                </a:cubicBezTo>
                <a:lnTo>
                  <a:pt x="805343" y="251670"/>
                </a:lnTo>
                <a:cubicBezTo>
                  <a:pt x="901410" y="283692"/>
                  <a:pt x="852038" y="270496"/>
                  <a:pt x="1065402" y="251670"/>
                </a:cubicBezTo>
                <a:cubicBezTo>
                  <a:pt x="1083019" y="250116"/>
                  <a:pt x="1098394" y="238360"/>
                  <a:pt x="1115736" y="234892"/>
                </a:cubicBezTo>
                <a:lnTo>
                  <a:pt x="1157681" y="226503"/>
                </a:lnTo>
                <a:cubicBezTo>
                  <a:pt x="1255553" y="229299"/>
                  <a:pt x="1353601" y="228379"/>
                  <a:pt x="1451296" y="234892"/>
                </a:cubicBezTo>
                <a:cubicBezTo>
                  <a:pt x="1501912" y="238266"/>
                  <a:pt x="1539523" y="253116"/>
                  <a:pt x="1585520" y="268448"/>
                </a:cubicBezTo>
                <a:lnTo>
                  <a:pt x="1610687" y="276837"/>
                </a:lnTo>
                <a:lnTo>
                  <a:pt x="1635854" y="285226"/>
                </a:lnTo>
                <a:cubicBezTo>
                  <a:pt x="1719744" y="282430"/>
                  <a:pt x="1803740" y="281915"/>
                  <a:pt x="1887523" y="276837"/>
                </a:cubicBezTo>
                <a:cubicBezTo>
                  <a:pt x="1896350" y="276302"/>
                  <a:pt x="1904187" y="270877"/>
                  <a:pt x="1912690" y="268448"/>
                </a:cubicBezTo>
                <a:cubicBezTo>
                  <a:pt x="1923776" y="265281"/>
                  <a:pt x="1935160" y="263226"/>
                  <a:pt x="1946246" y="260059"/>
                </a:cubicBezTo>
                <a:cubicBezTo>
                  <a:pt x="1954749" y="257630"/>
                  <a:pt x="1962882" y="253997"/>
                  <a:pt x="1971413" y="251670"/>
                </a:cubicBezTo>
                <a:cubicBezTo>
                  <a:pt x="1993660" y="245603"/>
                  <a:pt x="2038525" y="234892"/>
                  <a:pt x="2038525" y="234892"/>
                </a:cubicBezTo>
                <a:cubicBezTo>
                  <a:pt x="2108433" y="237688"/>
                  <a:pt x="2178452" y="238467"/>
                  <a:pt x="2248250" y="243281"/>
                </a:cubicBezTo>
                <a:cubicBezTo>
                  <a:pt x="2269919" y="244775"/>
                  <a:pt x="2286564" y="254957"/>
                  <a:pt x="2306973" y="260059"/>
                </a:cubicBezTo>
                <a:cubicBezTo>
                  <a:pt x="2320806" y="263517"/>
                  <a:pt x="2334999" y="265355"/>
                  <a:pt x="2348918" y="268448"/>
                </a:cubicBezTo>
                <a:cubicBezTo>
                  <a:pt x="2360173" y="270949"/>
                  <a:pt x="2371289" y="274041"/>
                  <a:pt x="2382474" y="276837"/>
                </a:cubicBezTo>
                <a:cubicBezTo>
                  <a:pt x="2494327" y="274041"/>
                  <a:pt x="2606382" y="275730"/>
                  <a:pt x="2718033" y="268448"/>
                </a:cubicBezTo>
                <a:cubicBezTo>
                  <a:pt x="2735681" y="267297"/>
                  <a:pt x="2751209" y="255959"/>
                  <a:pt x="2768367" y="251670"/>
                </a:cubicBezTo>
                <a:lnTo>
                  <a:pt x="2801923" y="243281"/>
                </a:lnTo>
                <a:lnTo>
                  <a:pt x="3204595" y="260059"/>
                </a:lnTo>
                <a:cubicBezTo>
                  <a:pt x="3219927" y="260944"/>
                  <a:pt x="3281486" y="282893"/>
                  <a:pt x="3288485" y="285226"/>
                </a:cubicBezTo>
                <a:lnTo>
                  <a:pt x="3313652" y="293615"/>
                </a:lnTo>
                <a:cubicBezTo>
                  <a:pt x="3347208" y="290819"/>
                  <a:pt x="3381943" y="294476"/>
                  <a:pt x="3414320" y="285226"/>
                </a:cubicBezTo>
                <a:cubicBezTo>
                  <a:pt x="3428344" y="281219"/>
                  <a:pt x="3434627" y="244612"/>
                  <a:pt x="3439487" y="234892"/>
                </a:cubicBezTo>
                <a:cubicBezTo>
                  <a:pt x="3443996" y="225874"/>
                  <a:pt x="3452170" y="218938"/>
                  <a:pt x="3456265" y="209725"/>
                </a:cubicBezTo>
                <a:cubicBezTo>
                  <a:pt x="3463448" y="193564"/>
                  <a:pt x="3473043" y="159391"/>
                  <a:pt x="3473043" y="159391"/>
                </a:cubicBezTo>
                <a:cubicBezTo>
                  <a:pt x="3464654" y="148206"/>
                  <a:pt x="3458617" y="134786"/>
                  <a:pt x="3447876" y="125835"/>
                </a:cubicBezTo>
                <a:cubicBezTo>
                  <a:pt x="3441083" y="120174"/>
                  <a:pt x="3430618" y="121401"/>
                  <a:pt x="3422709" y="117446"/>
                </a:cubicBezTo>
                <a:cubicBezTo>
                  <a:pt x="3413691" y="112937"/>
                  <a:pt x="3405931" y="106261"/>
                  <a:pt x="3397542" y="100668"/>
                </a:cubicBezTo>
                <a:cubicBezTo>
                  <a:pt x="3391949" y="92279"/>
                  <a:pt x="3388637" y="81799"/>
                  <a:pt x="3380764" y="75501"/>
                </a:cubicBezTo>
                <a:cubicBezTo>
                  <a:pt x="3373859" y="69977"/>
                  <a:pt x="3363506" y="71067"/>
                  <a:pt x="3355597" y="67112"/>
                </a:cubicBezTo>
                <a:cubicBezTo>
                  <a:pt x="3290548" y="34587"/>
                  <a:pt x="3368521" y="63031"/>
                  <a:pt x="3305263" y="41945"/>
                </a:cubicBezTo>
                <a:cubicBezTo>
                  <a:pt x="3226966" y="44741"/>
                  <a:pt x="3148566" y="45447"/>
                  <a:pt x="3070371" y="50334"/>
                </a:cubicBezTo>
                <a:cubicBezTo>
                  <a:pt x="3058864" y="51053"/>
                  <a:pt x="3048188" y="56828"/>
                  <a:pt x="3036815" y="58723"/>
                </a:cubicBezTo>
                <a:cubicBezTo>
                  <a:pt x="3014577" y="62429"/>
                  <a:pt x="2992074" y="64316"/>
                  <a:pt x="2969703" y="67112"/>
                </a:cubicBezTo>
                <a:cubicBezTo>
                  <a:pt x="2911154" y="86628"/>
                  <a:pt x="2958822" y="72942"/>
                  <a:pt x="2843868" y="83890"/>
                </a:cubicBezTo>
                <a:cubicBezTo>
                  <a:pt x="2818660" y="86291"/>
                  <a:pt x="2793534" y="89483"/>
                  <a:pt x="2768367" y="92279"/>
                </a:cubicBezTo>
                <a:cubicBezTo>
                  <a:pt x="2757182" y="95075"/>
                  <a:pt x="2745897" y="97501"/>
                  <a:pt x="2734811" y="100668"/>
                </a:cubicBezTo>
                <a:cubicBezTo>
                  <a:pt x="2726308" y="103097"/>
                  <a:pt x="2718487" y="109057"/>
                  <a:pt x="2709644" y="109057"/>
                </a:cubicBezTo>
                <a:cubicBezTo>
                  <a:pt x="2628502" y="109057"/>
                  <a:pt x="2547457" y="103464"/>
                  <a:pt x="2466364" y="100668"/>
                </a:cubicBezTo>
                <a:cubicBezTo>
                  <a:pt x="2449586" y="97872"/>
                  <a:pt x="2432634" y="95969"/>
                  <a:pt x="2416030" y="92279"/>
                </a:cubicBezTo>
                <a:cubicBezTo>
                  <a:pt x="2407398" y="90361"/>
                  <a:pt x="2399706" y="83890"/>
                  <a:pt x="2390863" y="83890"/>
                </a:cubicBezTo>
                <a:cubicBezTo>
                  <a:pt x="2332073" y="83890"/>
                  <a:pt x="2273417" y="89483"/>
                  <a:pt x="2214694" y="92279"/>
                </a:cubicBezTo>
                <a:cubicBezTo>
                  <a:pt x="2163980" y="104957"/>
                  <a:pt x="2192076" y="97022"/>
                  <a:pt x="2130804" y="117446"/>
                </a:cubicBezTo>
                <a:lnTo>
                  <a:pt x="2105637" y="125835"/>
                </a:lnTo>
                <a:lnTo>
                  <a:pt x="2080470" y="134224"/>
                </a:lnTo>
                <a:cubicBezTo>
                  <a:pt x="2016154" y="131428"/>
                  <a:pt x="1951650" y="131493"/>
                  <a:pt x="1887523" y="125835"/>
                </a:cubicBezTo>
                <a:cubicBezTo>
                  <a:pt x="1856380" y="123087"/>
                  <a:pt x="1826162" y="113695"/>
                  <a:pt x="1795244" y="109057"/>
                </a:cubicBezTo>
                <a:cubicBezTo>
                  <a:pt x="1770202" y="105301"/>
                  <a:pt x="1744910" y="103464"/>
                  <a:pt x="1719743" y="100668"/>
                </a:cubicBezTo>
                <a:lnTo>
                  <a:pt x="1501630" y="109057"/>
                </a:lnTo>
                <a:cubicBezTo>
                  <a:pt x="1473570" y="110616"/>
                  <a:pt x="1445843" y="117446"/>
                  <a:pt x="1417740" y="117446"/>
                </a:cubicBezTo>
                <a:cubicBezTo>
                  <a:pt x="1294670" y="117446"/>
                  <a:pt x="1171663" y="111853"/>
                  <a:pt x="1048624" y="109057"/>
                </a:cubicBezTo>
                <a:cubicBezTo>
                  <a:pt x="1034501" y="106703"/>
                  <a:pt x="950361" y="92279"/>
                  <a:pt x="939567" y="92279"/>
                </a:cubicBezTo>
                <a:cubicBezTo>
                  <a:pt x="847246" y="92279"/>
                  <a:pt x="755010" y="97872"/>
                  <a:pt x="662731" y="100668"/>
                </a:cubicBezTo>
                <a:cubicBezTo>
                  <a:pt x="582656" y="120687"/>
                  <a:pt x="602782" y="119110"/>
                  <a:pt x="461395" y="100668"/>
                </a:cubicBezTo>
                <a:cubicBezTo>
                  <a:pt x="451397" y="99364"/>
                  <a:pt x="445441" y="87985"/>
                  <a:pt x="436228" y="83890"/>
                </a:cubicBezTo>
                <a:cubicBezTo>
                  <a:pt x="383241" y="60340"/>
                  <a:pt x="385894" y="85728"/>
                  <a:pt x="385894" y="58723"/>
                </a:cubicBezTo>
                <a:lnTo>
                  <a:pt x="385894" y="58723"/>
                </a:lnTo>
              </a:path>
            </a:pathLst>
          </a:cu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464D62CB-F714-4D8F-9534-8C92D4EF878D}"/>
              </a:ext>
            </a:extLst>
          </p:cNvPr>
          <p:cNvSpPr/>
          <p:nvPr/>
        </p:nvSpPr>
        <p:spPr>
          <a:xfrm>
            <a:off x="3271705" y="5746459"/>
            <a:ext cx="645869" cy="780176"/>
          </a:xfrm>
          <a:custGeom>
            <a:avLst/>
            <a:gdLst>
              <a:gd name="connsiteX0" fmla="*/ 58723 w 545200"/>
              <a:gd name="connsiteY0" fmla="*/ 67111 h 352337"/>
              <a:gd name="connsiteX1" fmla="*/ 58723 w 545200"/>
              <a:gd name="connsiteY1" fmla="*/ 67111 h 352337"/>
              <a:gd name="connsiteX2" fmla="*/ 25167 w 545200"/>
              <a:gd name="connsiteY2" fmla="*/ 134223 h 352337"/>
              <a:gd name="connsiteX3" fmla="*/ 0 w 545200"/>
              <a:gd name="connsiteY3" fmla="*/ 184557 h 352337"/>
              <a:gd name="connsiteX4" fmla="*/ 41945 w 545200"/>
              <a:gd name="connsiteY4" fmla="*/ 293614 h 352337"/>
              <a:gd name="connsiteX5" fmla="*/ 226503 w 545200"/>
              <a:gd name="connsiteY5" fmla="*/ 310392 h 352337"/>
              <a:gd name="connsiteX6" fmla="*/ 276837 w 545200"/>
              <a:gd name="connsiteY6" fmla="*/ 327170 h 352337"/>
              <a:gd name="connsiteX7" fmla="*/ 444617 w 545200"/>
              <a:gd name="connsiteY7" fmla="*/ 352337 h 352337"/>
              <a:gd name="connsiteX8" fmla="*/ 520118 w 545200"/>
              <a:gd name="connsiteY8" fmla="*/ 343948 h 352337"/>
              <a:gd name="connsiteX9" fmla="*/ 536896 w 545200"/>
              <a:gd name="connsiteY9" fmla="*/ 318781 h 352337"/>
              <a:gd name="connsiteX10" fmla="*/ 494951 w 545200"/>
              <a:gd name="connsiteY10" fmla="*/ 167779 h 352337"/>
              <a:gd name="connsiteX11" fmla="*/ 411061 w 545200"/>
              <a:gd name="connsiteY11" fmla="*/ 176168 h 352337"/>
              <a:gd name="connsiteX12" fmla="*/ 385894 w 545200"/>
              <a:gd name="connsiteY12" fmla="*/ 184557 h 352337"/>
              <a:gd name="connsiteX13" fmla="*/ 285226 w 545200"/>
              <a:gd name="connsiteY13" fmla="*/ 159390 h 352337"/>
              <a:gd name="connsiteX14" fmla="*/ 260059 w 545200"/>
              <a:gd name="connsiteY14" fmla="*/ 142612 h 352337"/>
              <a:gd name="connsiteX15" fmla="*/ 243281 w 545200"/>
              <a:gd name="connsiteY15" fmla="*/ 117445 h 352337"/>
              <a:gd name="connsiteX16" fmla="*/ 218114 w 545200"/>
              <a:gd name="connsiteY16" fmla="*/ 100667 h 352337"/>
              <a:gd name="connsiteX17" fmla="*/ 176169 w 545200"/>
              <a:gd name="connsiteY17" fmla="*/ 25166 h 352337"/>
              <a:gd name="connsiteX18" fmla="*/ 159391 w 545200"/>
              <a:gd name="connsiteY18" fmla="*/ 0 h 352337"/>
              <a:gd name="connsiteX19" fmla="*/ 117446 w 545200"/>
              <a:gd name="connsiteY19" fmla="*/ 33555 h 352337"/>
              <a:gd name="connsiteX20" fmla="*/ 58723 w 545200"/>
              <a:gd name="connsiteY20" fmla="*/ 67111 h 3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5200" h="352337">
                <a:moveTo>
                  <a:pt x="58723" y="67111"/>
                </a:moveTo>
                <a:lnTo>
                  <a:pt x="58723" y="67111"/>
                </a:lnTo>
                <a:cubicBezTo>
                  <a:pt x="47538" y="89482"/>
                  <a:pt x="37144" y="112266"/>
                  <a:pt x="25167" y="134223"/>
                </a:cubicBezTo>
                <a:cubicBezTo>
                  <a:pt x="-2711" y="185333"/>
                  <a:pt x="17011" y="133524"/>
                  <a:pt x="0" y="184557"/>
                </a:cubicBezTo>
                <a:cubicBezTo>
                  <a:pt x="2336" y="200912"/>
                  <a:pt x="6501" y="290392"/>
                  <a:pt x="41945" y="293614"/>
                </a:cubicBezTo>
                <a:lnTo>
                  <a:pt x="226503" y="310392"/>
                </a:lnTo>
                <a:cubicBezTo>
                  <a:pt x="243281" y="315985"/>
                  <a:pt x="259288" y="324976"/>
                  <a:pt x="276837" y="327170"/>
                </a:cubicBezTo>
                <a:cubicBezTo>
                  <a:pt x="422502" y="345378"/>
                  <a:pt x="367318" y="333012"/>
                  <a:pt x="444617" y="352337"/>
                </a:cubicBezTo>
                <a:cubicBezTo>
                  <a:pt x="469784" y="349541"/>
                  <a:pt x="496321" y="352602"/>
                  <a:pt x="520118" y="343948"/>
                </a:cubicBezTo>
                <a:cubicBezTo>
                  <a:pt x="529593" y="340502"/>
                  <a:pt x="536366" y="328849"/>
                  <a:pt x="536896" y="318781"/>
                </a:cubicBezTo>
                <a:cubicBezTo>
                  <a:pt x="544184" y="180304"/>
                  <a:pt x="564012" y="202309"/>
                  <a:pt x="494951" y="167779"/>
                </a:cubicBezTo>
                <a:cubicBezTo>
                  <a:pt x="466988" y="170575"/>
                  <a:pt x="438837" y="171895"/>
                  <a:pt x="411061" y="176168"/>
                </a:cubicBezTo>
                <a:cubicBezTo>
                  <a:pt x="402321" y="177513"/>
                  <a:pt x="394737" y="184557"/>
                  <a:pt x="385894" y="184557"/>
                </a:cubicBezTo>
                <a:cubicBezTo>
                  <a:pt x="367024" y="184557"/>
                  <a:pt x="300843" y="169801"/>
                  <a:pt x="285226" y="159390"/>
                </a:cubicBezTo>
                <a:lnTo>
                  <a:pt x="260059" y="142612"/>
                </a:lnTo>
                <a:cubicBezTo>
                  <a:pt x="254466" y="134223"/>
                  <a:pt x="250410" y="124574"/>
                  <a:pt x="243281" y="117445"/>
                </a:cubicBezTo>
                <a:cubicBezTo>
                  <a:pt x="236152" y="110316"/>
                  <a:pt x="224753" y="108255"/>
                  <a:pt x="218114" y="100667"/>
                </a:cubicBezTo>
                <a:cubicBezTo>
                  <a:pt x="156393" y="30129"/>
                  <a:pt x="201135" y="75096"/>
                  <a:pt x="176169" y="25166"/>
                </a:cubicBezTo>
                <a:cubicBezTo>
                  <a:pt x="171660" y="16148"/>
                  <a:pt x="164984" y="8389"/>
                  <a:pt x="159391" y="0"/>
                </a:cubicBezTo>
                <a:cubicBezTo>
                  <a:pt x="96132" y="21086"/>
                  <a:pt x="171654" y="-9810"/>
                  <a:pt x="117446" y="33555"/>
                </a:cubicBezTo>
                <a:cubicBezTo>
                  <a:pt x="74254" y="68108"/>
                  <a:pt x="68510" y="61518"/>
                  <a:pt x="58723" y="67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228600">
              <a:schemeClr val="accent4">
                <a:lumMod val="60000"/>
                <a:lumOff val="40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5042E71-82C3-4AFF-A5C2-584721C255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64" y="611306"/>
            <a:ext cx="2533561" cy="28255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83D95-5A08-41E4-9161-30F86AD70BD8}"/>
              </a:ext>
            </a:extLst>
          </p:cNvPr>
          <p:cNvSpPr txBox="1"/>
          <p:nvPr/>
        </p:nvSpPr>
        <p:spPr>
          <a:xfrm>
            <a:off x="6165907" y="469783"/>
            <a:ext cx="2189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Sono nato a Città di Castello ( PG)</a:t>
            </a:r>
          </a:p>
          <a:p>
            <a:r>
              <a:rPr lang="it-IT" sz="1000" dirty="0"/>
              <a:t>Mi sono laureato in Biologia</a:t>
            </a:r>
          </a:p>
          <a:p>
            <a:r>
              <a:rPr lang="it-IT" sz="1000" dirty="0"/>
              <a:t>Ho fatto l’ insegnante di scuola media</a:t>
            </a:r>
          </a:p>
          <a:p>
            <a:r>
              <a:rPr lang="it-IT" sz="1000" dirty="0"/>
              <a:t>                                          (2a 1° grado )</a:t>
            </a:r>
          </a:p>
          <a:p>
            <a:r>
              <a:rPr lang="it-IT" sz="1000" dirty="0"/>
              <a:t>Musicista dilettante (piano-chitarra)</a:t>
            </a:r>
          </a:p>
          <a:p>
            <a:r>
              <a:rPr lang="it-IT" sz="1000" dirty="0"/>
              <a:t>Appassionato di storie fantastiche,</a:t>
            </a:r>
          </a:p>
          <a:p>
            <a:r>
              <a:rPr lang="it-IT" sz="1000" dirty="0"/>
              <a:t>di fantascienza, di miti, </a:t>
            </a:r>
          </a:p>
          <a:p>
            <a:r>
              <a:rPr lang="it-IT" sz="1000" dirty="0"/>
              <a:t>      di grandi storie . . . .</a:t>
            </a:r>
          </a:p>
          <a:p>
            <a:r>
              <a:rPr lang="it-IT" sz="1000" dirty="0"/>
              <a:t>    Uso il computer a scopo </a:t>
            </a:r>
          </a:p>
          <a:p>
            <a:r>
              <a:rPr lang="it-IT" sz="1000" dirty="0"/>
              <a:t>     personale dal 2001</a:t>
            </a:r>
          </a:p>
          <a:p>
            <a:r>
              <a:rPr lang="it-IT" sz="1000" dirty="0"/>
              <a:t>       [ veramente son partito </a:t>
            </a:r>
          </a:p>
          <a:p>
            <a:r>
              <a:rPr lang="it-IT" sz="1000" dirty="0"/>
              <a:t>                con il commodòre 64</a:t>
            </a:r>
          </a:p>
          <a:p>
            <a:r>
              <a:rPr lang="it-IT" sz="1000" dirty="0"/>
              <a:t>                      fin dall’ inizio</a:t>
            </a:r>
          </a:p>
          <a:p>
            <a:r>
              <a:rPr lang="it-IT" sz="1000" dirty="0"/>
              <a:t>                        degli anni ottanta ]</a:t>
            </a: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EABFEB9F-276C-4A82-8914-905CE2FDF25D}"/>
              </a:ext>
            </a:extLst>
          </p:cNvPr>
          <p:cNvSpPr/>
          <p:nvPr/>
        </p:nvSpPr>
        <p:spPr>
          <a:xfrm rot="5400000">
            <a:off x="2596933" y="1755938"/>
            <a:ext cx="2880491" cy="465633"/>
          </a:xfrm>
          <a:custGeom>
            <a:avLst/>
            <a:gdLst>
              <a:gd name="connsiteX0" fmla="*/ 427839 w 3473043"/>
              <a:gd name="connsiteY0" fmla="*/ 0 h 293615"/>
              <a:gd name="connsiteX1" fmla="*/ 427839 w 3473043"/>
              <a:gd name="connsiteY1" fmla="*/ 0 h 293615"/>
              <a:gd name="connsiteX2" fmla="*/ 385894 w 3473043"/>
              <a:gd name="connsiteY2" fmla="*/ 67112 h 293615"/>
              <a:gd name="connsiteX3" fmla="*/ 335560 w 3473043"/>
              <a:gd name="connsiteY3" fmla="*/ 117446 h 293615"/>
              <a:gd name="connsiteX4" fmla="*/ 234892 w 3473043"/>
              <a:gd name="connsiteY4" fmla="*/ 109057 h 293615"/>
              <a:gd name="connsiteX5" fmla="*/ 209725 w 3473043"/>
              <a:gd name="connsiteY5" fmla="*/ 92279 h 293615"/>
              <a:gd name="connsiteX6" fmla="*/ 184558 w 3473043"/>
              <a:gd name="connsiteY6" fmla="*/ 83890 h 293615"/>
              <a:gd name="connsiteX7" fmla="*/ 134224 w 3473043"/>
              <a:gd name="connsiteY7" fmla="*/ 58723 h 293615"/>
              <a:gd name="connsiteX8" fmla="*/ 16778 w 3473043"/>
              <a:gd name="connsiteY8" fmla="*/ 83890 h 293615"/>
              <a:gd name="connsiteX9" fmla="*/ 8389 w 3473043"/>
              <a:gd name="connsiteY9" fmla="*/ 109057 h 293615"/>
              <a:gd name="connsiteX10" fmla="*/ 0 w 3473043"/>
              <a:gd name="connsiteY10" fmla="*/ 142613 h 293615"/>
              <a:gd name="connsiteX11" fmla="*/ 8389 w 3473043"/>
              <a:gd name="connsiteY11" fmla="*/ 192947 h 293615"/>
              <a:gd name="connsiteX12" fmla="*/ 33556 w 3473043"/>
              <a:gd name="connsiteY12" fmla="*/ 209725 h 293615"/>
              <a:gd name="connsiteX13" fmla="*/ 67112 w 3473043"/>
              <a:gd name="connsiteY13" fmla="*/ 218114 h 293615"/>
              <a:gd name="connsiteX14" fmla="*/ 92279 w 3473043"/>
              <a:gd name="connsiteY14" fmla="*/ 226503 h 293615"/>
              <a:gd name="connsiteX15" fmla="*/ 453006 w 3473043"/>
              <a:gd name="connsiteY15" fmla="*/ 226503 h 293615"/>
              <a:gd name="connsiteX16" fmla="*/ 536896 w 3473043"/>
              <a:gd name="connsiteY16" fmla="*/ 243281 h 293615"/>
              <a:gd name="connsiteX17" fmla="*/ 805343 w 3473043"/>
              <a:gd name="connsiteY17" fmla="*/ 251670 h 293615"/>
              <a:gd name="connsiteX18" fmla="*/ 1065402 w 3473043"/>
              <a:gd name="connsiteY18" fmla="*/ 251670 h 293615"/>
              <a:gd name="connsiteX19" fmla="*/ 1115736 w 3473043"/>
              <a:gd name="connsiteY19" fmla="*/ 234892 h 293615"/>
              <a:gd name="connsiteX20" fmla="*/ 1157681 w 3473043"/>
              <a:gd name="connsiteY20" fmla="*/ 226503 h 293615"/>
              <a:gd name="connsiteX21" fmla="*/ 1451296 w 3473043"/>
              <a:gd name="connsiteY21" fmla="*/ 234892 h 293615"/>
              <a:gd name="connsiteX22" fmla="*/ 1585520 w 3473043"/>
              <a:gd name="connsiteY22" fmla="*/ 268448 h 293615"/>
              <a:gd name="connsiteX23" fmla="*/ 1610687 w 3473043"/>
              <a:gd name="connsiteY23" fmla="*/ 276837 h 293615"/>
              <a:gd name="connsiteX24" fmla="*/ 1635854 w 3473043"/>
              <a:gd name="connsiteY24" fmla="*/ 285226 h 293615"/>
              <a:gd name="connsiteX25" fmla="*/ 1887523 w 3473043"/>
              <a:gd name="connsiteY25" fmla="*/ 276837 h 293615"/>
              <a:gd name="connsiteX26" fmla="*/ 1912690 w 3473043"/>
              <a:gd name="connsiteY26" fmla="*/ 268448 h 293615"/>
              <a:gd name="connsiteX27" fmla="*/ 1946246 w 3473043"/>
              <a:gd name="connsiteY27" fmla="*/ 260059 h 293615"/>
              <a:gd name="connsiteX28" fmla="*/ 1971413 w 3473043"/>
              <a:gd name="connsiteY28" fmla="*/ 251670 h 293615"/>
              <a:gd name="connsiteX29" fmla="*/ 2038525 w 3473043"/>
              <a:gd name="connsiteY29" fmla="*/ 234892 h 293615"/>
              <a:gd name="connsiteX30" fmla="*/ 2248250 w 3473043"/>
              <a:gd name="connsiteY30" fmla="*/ 243281 h 293615"/>
              <a:gd name="connsiteX31" fmla="*/ 2306973 w 3473043"/>
              <a:gd name="connsiteY31" fmla="*/ 260059 h 293615"/>
              <a:gd name="connsiteX32" fmla="*/ 2348918 w 3473043"/>
              <a:gd name="connsiteY32" fmla="*/ 268448 h 293615"/>
              <a:gd name="connsiteX33" fmla="*/ 2382474 w 3473043"/>
              <a:gd name="connsiteY33" fmla="*/ 276837 h 293615"/>
              <a:gd name="connsiteX34" fmla="*/ 2718033 w 3473043"/>
              <a:gd name="connsiteY34" fmla="*/ 268448 h 293615"/>
              <a:gd name="connsiteX35" fmla="*/ 2768367 w 3473043"/>
              <a:gd name="connsiteY35" fmla="*/ 251670 h 293615"/>
              <a:gd name="connsiteX36" fmla="*/ 2801923 w 3473043"/>
              <a:gd name="connsiteY36" fmla="*/ 243281 h 293615"/>
              <a:gd name="connsiteX37" fmla="*/ 3204595 w 3473043"/>
              <a:gd name="connsiteY37" fmla="*/ 260059 h 293615"/>
              <a:gd name="connsiteX38" fmla="*/ 3288485 w 3473043"/>
              <a:gd name="connsiteY38" fmla="*/ 285226 h 293615"/>
              <a:gd name="connsiteX39" fmla="*/ 3313652 w 3473043"/>
              <a:gd name="connsiteY39" fmla="*/ 293615 h 293615"/>
              <a:gd name="connsiteX40" fmla="*/ 3414320 w 3473043"/>
              <a:gd name="connsiteY40" fmla="*/ 285226 h 293615"/>
              <a:gd name="connsiteX41" fmla="*/ 3439487 w 3473043"/>
              <a:gd name="connsiteY41" fmla="*/ 234892 h 293615"/>
              <a:gd name="connsiteX42" fmla="*/ 3456265 w 3473043"/>
              <a:gd name="connsiteY42" fmla="*/ 209725 h 293615"/>
              <a:gd name="connsiteX43" fmla="*/ 3473043 w 3473043"/>
              <a:gd name="connsiteY43" fmla="*/ 159391 h 293615"/>
              <a:gd name="connsiteX44" fmla="*/ 3447876 w 3473043"/>
              <a:gd name="connsiteY44" fmla="*/ 125835 h 293615"/>
              <a:gd name="connsiteX45" fmla="*/ 3422709 w 3473043"/>
              <a:gd name="connsiteY45" fmla="*/ 117446 h 293615"/>
              <a:gd name="connsiteX46" fmla="*/ 3397542 w 3473043"/>
              <a:gd name="connsiteY46" fmla="*/ 100668 h 293615"/>
              <a:gd name="connsiteX47" fmla="*/ 3380764 w 3473043"/>
              <a:gd name="connsiteY47" fmla="*/ 75501 h 293615"/>
              <a:gd name="connsiteX48" fmla="*/ 3355597 w 3473043"/>
              <a:gd name="connsiteY48" fmla="*/ 67112 h 293615"/>
              <a:gd name="connsiteX49" fmla="*/ 3305263 w 3473043"/>
              <a:gd name="connsiteY49" fmla="*/ 41945 h 293615"/>
              <a:gd name="connsiteX50" fmla="*/ 3070371 w 3473043"/>
              <a:gd name="connsiteY50" fmla="*/ 50334 h 293615"/>
              <a:gd name="connsiteX51" fmla="*/ 3036815 w 3473043"/>
              <a:gd name="connsiteY51" fmla="*/ 58723 h 293615"/>
              <a:gd name="connsiteX52" fmla="*/ 2969703 w 3473043"/>
              <a:gd name="connsiteY52" fmla="*/ 67112 h 293615"/>
              <a:gd name="connsiteX53" fmla="*/ 2843868 w 3473043"/>
              <a:gd name="connsiteY53" fmla="*/ 83890 h 293615"/>
              <a:gd name="connsiteX54" fmla="*/ 2768367 w 3473043"/>
              <a:gd name="connsiteY54" fmla="*/ 92279 h 293615"/>
              <a:gd name="connsiteX55" fmla="*/ 2734811 w 3473043"/>
              <a:gd name="connsiteY55" fmla="*/ 100668 h 293615"/>
              <a:gd name="connsiteX56" fmla="*/ 2709644 w 3473043"/>
              <a:gd name="connsiteY56" fmla="*/ 109057 h 293615"/>
              <a:gd name="connsiteX57" fmla="*/ 2466364 w 3473043"/>
              <a:gd name="connsiteY57" fmla="*/ 100668 h 293615"/>
              <a:gd name="connsiteX58" fmla="*/ 2416030 w 3473043"/>
              <a:gd name="connsiteY58" fmla="*/ 92279 h 293615"/>
              <a:gd name="connsiteX59" fmla="*/ 2390863 w 3473043"/>
              <a:gd name="connsiteY59" fmla="*/ 83890 h 293615"/>
              <a:gd name="connsiteX60" fmla="*/ 2214694 w 3473043"/>
              <a:gd name="connsiteY60" fmla="*/ 92279 h 293615"/>
              <a:gd name="connsiteX61" fmla="*/ 2130804 w 3473043"/>
              <a:gd name="connsiteY61" fmla="*/ 117446 h 293615"/>
              <a:gd name="connsiteX62" fmla="*/ 2105637 w 3473043"/>
              <a:gd name="connsiteY62" fmla="*/ 125835 h 293615"/>
              <a:gd name="connsiteX63" fmla="*/ 2080470 w 3473043"/>
              <a:gd name="connsiteY63" fmla="*/ 134224 h 293615"/>
              <a:gd name="connsiteX64" fmla="*/ 1887523 w 3473043"/>
              <a:gd name="connsiteY64" fmla="*/ 125835 h 293615"/>
              <a:gd name="connsiteX65" fmla="*/ 1795244 w 3473043"/>
              <a:gd name="connsiteY65" fmla="*/ 109057 h 293615"/>
              <a:gd name="connsiteX66" fmla="*/ 1719743 w 3473043"/>
              <a:gd name="connsiteY66" fmla="*/ 100668 h 293615"/>
              <a:gd name="connsiteX67" fmla="*/ 1501630 w 3473043"/>
              <a:gd name="connsiteY67" fmla="*/ 109057 h 293615"/>
              <a:gd name="connsiteX68" fmla="*/ 1417740 w 3473043"/>
              <a:gd name="connsiteY68" fmla="*/ 117446 h 293615"/>
              <a:gd name="connsiteX69" fmla="*/ 1048624 w 3473043"/>
              <a:gd name="connsiteY69" fmla="*/ 109057 h 293615"/>
              <a:gd name="connsiteX70" fmla="*/ 939567 w 3473043"/>
              <a:gd name="connsiteY70" fmla="*/ 92279 h 293615"/>
              <a:gd name="connsiteX71" fmla="*/ 662731 w 3473043"/>
              <a:gd name="connsiteY71" fmla="*/ 100668 h 293615"/>
              <a:gd name="connsiteX72" fmla="*/ 461395 w 3473043"/>
              <a:gd name="connsiteY72" fmla="*/ 100668 h 293615"/>
              <a:gd name="connsiteX73" fmla="*/ 436228 w 3473043"/>
              <a:gd name="connsiteY73" fmla="*/ 83890 h 293615"/>
              <a:gd name="connsiteX74" fmla="*/ 385894 w 3473043"/>
              <a:gd name="connsiteY74" fmla="*/ 58723 h 293615"/>
              <a:gd name="connsiteX75" fmla="*/ 385894 w 3473043"/>
              <a:gd name="connsiteY75" fmla="*/ 58723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73043" h="293615">
                <a:moveTo>
                  <a:pt x="427839" y="0"/>
                </a:moveTo>
                <a:lnTo>
                  <a:pt x="427839" y="0"/>
                </a:lnTo>
                <a:cubicBezTo>
                  <a:pt x="413857" y="22371"/>
                  <a:pt x="402192" y="46368"/>
                  <a:pt x="385894" y="67112"/>
                </a:cubicBezTo>
                <a:cubicBezTo>
                  <a:pt x="371235" y="85770"/>
                  <a:pt x="335560" y="117446"/>
                  <a:pt x="335560" y="117446"/>
                </a:cubicBezTo>
                <a:cubicBezTo>
                  <a:pt x="302004" y="114650"/>
                  <a:pt x="267910" y="115661"/>
                  <a:pt x="234892" y="109057"/>
                </a:cubicBezTo>
                <a:cubicBezTo>
                  <a:pt x="225005" y="107080"/>
                  <a:pt x="218743" y="96788"/>
                  <a:pt x="209725" y="92279"/>
                </a:cubicBezTo>
                <a:cubicBezTo>
                  <a:pt x="201816" y="88324"/>
                  <a:pt x="192467" y="87845"/>
                  <a:pt x="184558" y="83890"/>
                </a:cubicBezTo>
                <a:cubicBezTo>
                  <a:pt x="119509" y="51365"/>
                  <a:pt x="197482" y="79809"/>
                  <a:pt x="134224" y="58723"/>
                </a:cubicBezTo>
                <a:cubicBezTo>
                  <a:pt x="108668" y="61918"/>
                  <a:pt x="42134" y="65778"/>
                  <a:pt x="16778" y="83890"/>
                </a:cubicBezTo>
                <a:cubicBezTo>
                  <a:pt x="9582" y="89030"/>
                  <a:pt x="10818" y="100554"/>
                  <a:pt x="8389" y="109057"/>
                </a:cubicBezTo>
                <a:cubicBezTo>
                  <a:pt x="5222" y="120143"/>
                  <a:pt x="2796" y="131428"/>
                  <a:pt x="0" y="142613"/>
                </a:cubicBezTo>
                <a:cubicBezTo>
                  <a:pt x="2796" y="159391"/>
                  <a:pt x="782" y="177733"/>
                  <a:pt x="8389" y="192947"/>
                </a:cubicBezTo>
                <a:cubicBezTo>
                  <a:pt x="12898" y="201965"/>
                  <a:pt x="24289" y="205753"/>
                  <a:pt x="33556" y="209725"/>
                </a:cubicBezTo>
                <a:cubicBezTo>
                  <a:pt x="44153" y="214267"/>
                  <a:pt x="56026" y="214947"/>
                  <a:pt x="67112" y="218114"/>
                </a:cubicBezTo>
                <a:cubicBezTo>
                  <a:pt x="75615" y="220543"/>
                  <a:pt x="83890" y="223707"/>
                  <a:pt x="92279" y="226503"/>
                </a:cubicBezTo>
                <a:cubicBezTo>
                  <a:pt x="251482" y="218543"/>
                  <a:pt x="287893" y="211493"/>
                  <a:pt x="453006" y="226503"/>
                </a:cubicBezTo>
                <a:cubicBezTo>
                  <a:pt x="481406" y="229085"/>
                  <a:pt x="508393" y="242390"/>
                  <a:pt x="536896" y="243281"/>
                </a:cubicBezTo>
                <a:lnTo>
                  <a:pt x="805343" y="251670"/>
                </a:lnTo>
                <a:cubicBezTo>
                  <a:pt x="901410" y="283692"/>
                  <a:pt x="852038" y="270496"/>
                  <a:pt x="1065402" y="251670"/>
                </a:cubicBezTo>
                <a:cubicBezTo>
                  <a:pt x="1083019" y="250116"/>
                  <a:pt x="1098394" y="238360"/>
                  <a:pt x="1115736" y="234892"/>
                </a:cubicBezTo>
                <a:lnTo>
                  <a:pt x="1157681" y="226503"/>
                </a:lnTo>
                <a:cubicBezTo>
                  <a:pt x="1255553" y="229299"/>
                  <a:pt x="1353601" y="228379"/>
                  <a:pt x="1451296" y="234892"/>
                </a:cubicBezTo>
                <a:cubicBezTo>
                  <a:pt x="1501912" y="238266"/>
                  <a:pt x="1539523" y="253116"/>
                  <a:pt x="1585520" y="268448"/>
                </a:cubicBezTo>
                <a:lnTo>
                  <a:pt x="1610687" y="276837"/>
                </a:lnTo>
                <a:lnTo>
                  <a:pt x="1635854" y="285226"/>
                </a:lnTo>
                <a:cubicBezTo>
                  <a:pt x="1719744" y="282430"/>
                  <a:pt x="1803740" y="281915"/>
                  <a:pt x="1887523" y="276837"/>
                </a:cubicBezTo>
                <a:cubicBezTo>
                  <a:pt x="1896350" y="276302"/>
                  <a:pt x="1904187" y="270877"/>
                  <a:pt x="1912690" y="268448"/>
                </a:cubicBezTo>
                <a:cubicBezTo>
                  <a:pt x="1923776" y="265281"/>
                  <a:pt x="1935160" y="263226"/>
                  <a:pt x="1946246" y="260059"/>
                </a:cubicBezTo>
                <a:cubicBezTo>
                  <a:pt x="1954749" y="257630"/>
                  <a:pt x="1962882" y="253997"/>
                  <a:pt x="1971413" y="251670"/>
                </a:cubicBezTo>
                <a:cubicBezTo>
                  <a:pt x="1993660" y="245603"/>
                  <a:pt x="2038525" y="234892"/>
                  <a:pt x="2038525" y="234892"/>
                </a:cubicBezTo>
                <a:cubicBezTo>
                  <a:pt x="2108433" y="237688"/>
                  <a:pt x="2178452" y="238467"/>
                  <a:pt x="2248250" y="243281"/>
                </a:cubicBezTo>
                <a:cubicBezTo>
                  <a:pt x="2269919" y="244775"/>
                  <a:pt x="2286564" y="254957"/>
                  <a:pt x="2306973" y="260059"/>
                </a:cubicBezTo>
                <a:cubicBezTo>
                  <a:pt x="2320806" y="263517"/>
                  <a:pt x="2334999" y="265355"/>
                  <a:pt x="2348918" y="268448"/>
                </a:cubicBezTo>
                <a:cubicBezTo>
                  <a:pt x="2360173" y="270949"/>
                  <a:pt x="2371289" y="274041"/>
                  <a:pt x="2382474" y="276837"/>
                </a:cubicBezTo>
                <a:cubicBezTo>
                  <a:pt x="2494327" y="274041"/>
                  <a:pt x="2606382" y="275730"/>
                  <a:pt x="2718033" y="268448"/>
                </a:cubicBezTo>
                <a:cubicBezTo>
                  <a:pt x="2735681" y="267297"/>
                  <a:pt x="2751209" y="255959"/>
                  <a:pt x="2768367" y="251670"/>
                </a:cubicBezTo>
                <a:lnTo>
                  <a:pt x="2801923" y="243281"/>
                </a:lnTo>
                <a:lnTo>
                  <a:pt x="3204595" y="260059"/>
                </a:lnTo>
                <a:cubicBezTo>
                  <a:pt x="3219927" y="260944"/>
                  <a:pt x="3281486" y="282893"/>
                  <a:pt x="3288485" y="285226"/>
                </a:cubicBezTo>
                <a:lnTo>
                  <a:pt x="3313652" y="293615"/>
                </a:lnTo>
                <a:cubicBezTo>
                  <a:pt x="3347208" y="290819"/>
                  <a:pt x="3381943" y="294476"/>
                  <a:pt x="3414320" y="285226"/>
                </a:cubicBezTo>
                <a:cubicBezTo>
                  <a:pt x="3428344" y="281219"/>
                  <a:pt x="3434627" y="244612"/>
                  <a:pt x="3439487" y="234892"/>
                </a:cubicBezTo>
                <a:cubicBezTo>
                  <a:pt x="3443996" y="225874"/>
                  <a:pt x="3452170" y="218938"/>
                  <a:pt x="3456265" y="209725"/>
                </a:cubicBezTo>
                <a:cubicBezTo>
                  <a:pt x="3463448" y="193564"/>
                  <a:pt x="3473043" y="159391"/>
                  <a:pt x="3473043" y="159391"/>
                </a:cubicBezTo>
                <a:cubicBezTo>
                  <a:pt x="3464654" y="148206"/>
                  <a:pt x="3458617" y="134786"/>
                  <a:pt x="3447876" y="125835"/>
                </a:cubicBezTo>
                <a:cubicBezTo>
                  <a:pt x="3441083" y="120174"/>
                  <a:pt x="3430618" y="121401"/>
                  <a:pt x="3422709" y="117446"/>
                </a:cubicBezTo>
                <a:cubicBezTo>
                  <a:pt x="3413691" y="112937"/>
                  <a:pt x="3405931" y="106261"/>
                  <a:pt x="3397542" y="100668"/>
                </a:cubicBezTo>
                <a:cubicBezTo>
                  <a:pt x="3391949" y="92279"/>
                  <a:pt x="3388637" y="81799"/>
                  <a:pt x="3380764" y="75501"/>
                </a:cubicBezTo>
                <a:cubicBezTo>
                  <a:pt x="3373859" y="69977"/>
                  <a:pt x="3363506" y="71067"/>
                  <a:pt x="3355597" y="67112"/>
                </a:cubicBezTo>
                <a:cubicBezTo>
                  <a:pt x="3290548" y="34587"/>
                  <a:pt x="3368521" y="63031"/>
                  <a:pt x="3305263" y="41945"/>
                </a:cubicBezTo>
                <a:cubicBezTo>
                  <a:pt x="3226966" y="44741"/>
                  <a:pt x="3148566" y="45447"/>
                  <a:pt x="3070371" y="50334"/>
                </a:cubicBezTo>
                <a:cubicBezTo>
                  <a:pt x="3058864" y="51053"/>
                  <a:pt x="3048188" y="56828"/>
                  <a:pt x="3036815" y="58723"/>
                </a:cubicBezTo>
                <a:cubicBezTo>
                  <a:pt x="3014577" y="62429"/>
                  <a:pt x="2992074" y="64316"/>
                  <a:pt x="2969703" y="67112"/>
                </a:cubicBezTo>
                <a:cubicBezTo>
                  <a:pt x="2911154" y="86628"/>
                  <a:pt x="2958822" y="72942"/>
                  <a:pt x="2843868" y="83890"/>
                </a:cubicBezTo>
                <a:cubicBezTo>
                  <a:pt x="2818660" y="86291"/>
                  <a:pt x="2793534" y="89483"/>
                  <a:pt x="2768367" y="92279"/>
                </a:cubicBezTo>
                <a:cubicBezTo>
                  <a:pt x="2757182" y="95075"/>
                  <a:pt x="2745897" y="97501"/>
                  <a:pt x="2734811" y="100668"/>
                </a:cubicBezTo>
                <a:cubicBezTo>
                  <a:pt x="2726308" y="103097"/>
                  <a:pt x="2718487" y="109057"/>
                  <a:pt x="2709644" y="109057"/>
                </a:cubicBezTo>
                <a:cubicBezTo>
                  <a:pt x="2628502" y="109057"/>
                  <a:pt x="2547457" y="103464"/>
                  <a:pt x="2466364" y="100668"/>
                </a:cubicBezTo>
                <a:cubicBezTo>
                  <a:pt x="2449586" y="97872"/>
                  <a:pt x="2432634" y="95969"/>
                  <a:pt x="2416030" y="92279"/>
                </a:cubicBezTo>
                <a:cubicBezTo>
                  <a:pt x="2407398" y="90361"/>
                  <a:pt x="2399706" y="83890"/>
                  <a:pt x="2390863" y="83890"/>
                </a:cubicBezTo>
                <a:cubicBezTo>
                  <a:pt x="2332073" y="83890"/>
                  <a:pt x="2273417" y="89483"/>
                  <a:pt x="2214694" y="92279"/>
                </a:cubicBezTo>
                <a:cubicBezTo>
                  <a:pt x="2163980" y="104957"/>
                  <a:pt x="2192076" y="97022"/>
                  <a:pt x="2130804" y="117446"/>
                </a:cubicBezTo>
                <a:lnTo>
                  <a:pt x="2105637" y="125835"/>
                </a:lnTo>
                <a:lnTo>
                  <a:pt x="2080470" y="134224"/>
                </a:lnTo>
                <a:cubicBezTo>
                  <a:pt x="2016154" y="131428"/>
                  <a:pt x="1951650" y="131493"/>
                  <a:pt x="1887523" y="125835"/>
                </a:cubicBezTo>
                <a:cubicBezTo>
                  <a:pt x="1856380" y="123087"/>
                  <a:pt x="1826162" y="113695"/>
                  <a:pt x="1795244" y="109057"/>
                </a:cubicBezTo>
                <a:cubicBezTo>
                  <a:pt x="1770202" y="105301"/>
                  <a:pt x="1744910" y="103464"/>
                  <a:pt x="1719743" y="100668"/>
                </a:cubicBezTo>
                <a:lnTo>
                  <a:pt x="1501630" y="109057"/>
                </a:lnTo>
                <a:cubicBezTo>
                  <a:pt x="1473570" y="110616"/>
                  <a:pt x="1445843" y="117446"/>
                  <a:pt x="1417740" y="117446"/>
                </a:cubicBezTo>
                <a:cubicBezTo>
                  <a:pt x="1294670" y="117446"/>
                  <a:pt x="1171663" y="111853"/>
                  <a:pt x="1048624" y="109057"/>
                </a:cubicBezTo>
                <a:cubicBezTo>
                  <a:pt x="1034501" y="106703"/>
                  <a:pt x="950361" y="92279"/>
                  <a:pt x="939567" y="92279"/>
                </a:cubicBezTo>
                <a:cubicBezTo>
                  <a:pt x="847246" y="92279"/>
                  <a:pt x="755010" y="97872"/>
                  <a:pt x="662731" y="100668"/>
                </a:cubicBezTo>
                <a:cubicBezTo>
                  <a:pt x="582656" y="120687"/>
                  <a:pt x="602782" y="119110"/>
                  <a:pt x="461395" y="100668"/>
                </a:cubicBezTo>
                <a:cubicBezTo>
                  <a:pt x="451397" y="99364"/>
                  <a:pt x="445441" y="87985"/>
                  <a:pt x="436228" y="83890"/>
                </a:cubicBezTo>
                <a:cubicBezTo>
                  <a:pt x="383241" y="60340"/>
                  <a:pt x="385894" y="85728"/>
                  <a:pt x="385894" y="58723"/>
                </a:cubicBezTo>
                <a:lnTo>
                  <a:pt x="385894" y="58723"/>
                </a:lnTo>
              </a:path>
            </a:pathLst>
          </a:cu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F754FC46-9045-44D4-AB68-638BBA28869E}"/>
              </a:ext>
            </a:extLst>
          </p:cNvPr>
          <p:cNvSpPr/>
          <p:nvPr/>
        </p:nvSpPr>
        <p:spPr>
          <a:xfrm rot="10800000">
            <a:off x="4022188" y="3061982"/>
            <a:ext cx="2533561" cy="656788"/>
          </a:xfrm>
          <a:custGeom>
            <a:avLst/>
            <a:gdLst>
              <a:gd name="connsiteX0" fmla="*/ 427839 w 3473043"/>
              <a:gd name="connsiteY0" fmla="*/ 0 h 293615"/>
              <a:gd name="connsiteX1" fmla="*/ 427839 w 3473043"/>
              <a:gd name="connsiteY1" fmla="*/ 0 h 293615"/>
              <a:gd name="connsiteX2" fmla="*/ 385894 w 3473043"/>
              <a:gd name="connsiteY2" fmla="*/ 67112 h 293615"/>
              <a:gd name="connsiteX3" fmla="*/ 335560 w 3473043"/>
              <a:gd name="connsiteY3" fmla="*/ 117446 h 293615"/>
              <a:gd name="connsiteX4" fmla="*/ 234892 w 3473043"/>
              <a:gd name="connsiteY4" fmla="*/ 109057 h 293615"/>
              <a:gd name="connsiteX5" fmla="*/ 209725 w 3473043"/>
              <a:gd name="connsiteY5" fmla="*/ 92279 h 293615"/>
              <a:gd name="connsiteX6" fmla="*/ 184558 w 3473043"/>
              <a:gd name="connsiteY6" fmla="*/ 83890 h 293615"/>
              <a:gd name="connsiteX7" fmla="*/ 134224 w 3473043"/>
              <a:gd name="connsiteY7" fmla="*/ 58723 h 293615"/>
              <a:gd name="connsiteX8" fmla="*/ 16778 w 3473043"/>
              <a:gd name="connsiteY8" fmla="*/ 83890 h 293615"/>
              <a:gd name="connsiteX9" fmla="*/ 8389 w 3473043"/>
              <a:gd name="connsiteY9" fmla="*/ 109057 h 293615"/>
              <a:gd name="connsiteX10" fmla="*/ 0 w 3473043"/>
              <a:gd name="connsiteY10" fmla="*/ 142613 h 293615"/>
              <a:gd name="connsiteX11" fmla="*/ 8389 w 3473043"/>
              <a:gd name="connsiteY11" fmla="*/ 192947 h 293615"/>
              <a:gd name="connsiteX12" fmla="*/ 33556 w 3473043"/>
              <a:gd name="connsiteY12" fmla="*/ 209725 h 293615"/>
              <a:gd name="connsiteX13" fmla="*/ 67112 w 3473043"/>
              <a:gd name="connsiteY13" fmla="*/ 218114 h 293615"/>
              <a:gd name="connsiteX14" fmla="*/ 92279 w 3473043"/>
              <a:gd name="connsiteY14" fmla="*/ 226503 h 293615"/>
              <a:gd name="connsiteX15" fmla="*/ 453006 w 3473043"/>
              <a:gd name="connsiteY15" fmla="*/ 226503 h 293615"/>
              <a:gd name="connsiteX16" fmla="*/ 536896 w 3473043"/>
              <a:gd name="connsiteY16" fmla="*/ 243281 h 293615"/>
              <a:gd name="connsiteX17" fmla="*/ 805343 w 3473043"/>
              <a:gd name="connsiteY17" fmla="*/ 251670 h 293615"/>
              <a:gd name="connsiteX18" fmla="*/ 1065402 w 3473043"/>
              <a:gd name="connsiteY18" fmla="*/ 251670 h 293615"/>
              <a:gd name="connsiteX19" fmla="*/ 1115736 w 3473043"/>
              <a:gd name="connsiteY19" fmla="*/ 234892 h 293615"/>
              <a:gd name="connsiteX20" fmla="*/ 1157681 w 3473043"/>
              <a:gd name="connsiteY20" fmla="*/ 226503 h 293615"/>
              <a:gd name="connsiteX21" fmla="*/ 1451296 w 3473043"/>
              <a:gd name="connsiteY21" fmla="*/ 234892 h 293615"/>
              <a:gd name="connsiteX22" fmla="*/ 1585520 w 3473043"/>
              <a:gd name="connsiteY22" fmla="*/ 268448 h 293615"/>
              <a:gd name="connsiteX23" fmla="*/ 1610687 w 3473043"/>
              <a:gd name="connsiteY23" fmla="*/ 276837 h 293615"/>
              <a:gd name="connsiteX24" fmla="*/ 1635854 w 3473043"/>
              <a:gd name="connsiteY24" fmla="*/ 285226 h 293615"/>
              <a:gd name="connsiteX25" fmla="*/ 1887523 w 3473043"/>
              <a:gd name="connsiteY25" fmla="*/ 276837 h 293615"/>
              <a:gd name="connsiteX26" fmla="*/ 1912690 w 3473043"/>
              <a:gd name="connsiteY26" fmla="*/ 268448 h 293615"/>
              <a:gd name="connsiteX27" fmla="*/ 1946246 w 3473043"/>
              <a:gd name="connsiteY27" fmla="*/ 260059 h 293615"/>
              <a:gd name="connsiteX28" fmla="*/ 1971413 w 3473043"/>
              <a:gd name="connsiteY28" fmla="*/ 251670 h 293615"/>
              <a:gd name="connsiteX29" fmla="*/ 2038525 w 3473043"/>
              <a:gd name="connsiteY29" fmla="*/ 234892 h 293615"/>
              <a:gd name="connsiteX30" fmla="*/ 2248250 w 3473043"/>
              <a:gd name="connsiteY30" fmla="*/ 243281 h 293615"/>
              <a:gd name="connsiteX31" fmla="*/ 2306973 w 3473043"/>
              <a:gd name="connsiteY31" fmla="*/ 260059 h 293615"/>
              <a:gd name="connsiteX32" fmla="*/ 2348918 w 3473043"/>
              <a:gd name="connsiteY32" fmla="*/ 268448 h 293615"/>
              <a:gd name="connsiteX33" fmla="*/ 2382474 w 3473043"/>
              <a:gd name="connsiteY33" fmla="*/ 276837 h 293615"/>
              <a:gd name="connsiteX34" fmla="*/ 2718033 w 3473043"/>
              <a:gd name="connsiteY34" fmla="*/ 268448 h 293615"/>
              <a:gd name="connsiteX35" fmla="*/ 2768367 w 3473043"/>
              <a:gd name="connsiteY35" fmla="*/ 251670 h 293615"/>
              <a:gd name="connsiteX36" fmla="*/ 2801923 w 3473043"/>
              <a:gd name="connsiteY36" fmla="*/ 243281 h 293615"/>
              <a:gd name="connsiteX37" fmla="*/ 3204595 w 3473043"/>
              <a:gd name="connsiteY37" fmla="*/ 260059 h 293615"/>
              <a:gd name="connsiteX38" fmla="*/ 3288485 w 3473043"/>
              <a:gd name="connsiteY38" fmla="*/ 285226 h 293615"/>
              <a:gd name="connsiteX39" fmla="*/ 3313652 w 3473043"/>
              <a:gd name="connsiteY39" fmla="*/ 293615 h 293615"/>
              <a:gd name="connsiteX40" fmla="*/ 3414320 w 3473043"/>
              <a:gd name="connsiteY40" fmla="*/ 285226 h 293615"/>
              <a:gd name="connsiteX41" fmla="*/ 3439487 w 3473043"/>
              <a:gd name="connsiteY41" fmla="*/ 234892 h 293615"/>
              <a:gd name="connsiteX42" fmla="*/ 3456265 w 3473043"/>
              <a:gd name="connsiteY42" fmla="*/ 209725 h 293615"/>
              <a:gd name="connsiteX43" fmla="*/ 3473043 w 3473043"/>
              <a:gd name="connsiteY43" fmla="*/ 159391 h 293615"/>
              <a:gd name="connsiteX44" fmla="*/ 3447876 w 3473043"/>
              <a:gd name="connsiteY44" fmla="*/ 125835 h 293615"/>
              <a:gd name="connsiteX45" fmla="*/ 3422709 w 3473043"/>
              <a:gd name="connsiteY45" fmla="*/ 117446 h 293615"/>
              <a:gd name="connsiteX46" fmla="*/ 3397542 w 3473043"/>
              <a:gd name="connsiteY46" fmla="*/ 100668 h 293615"/>
              <a:gd name="connsiteX47" fmla="*/ 3380764 w 3473043"/>
              <a:gd name="connsiteY47" fmla="*/ 75501 h 293615"/>
              <a:gd name="connsiteX48" fmla="*/ 3355597 w 3473043"/>
              <a:gd name="connsiteY48" fmla="*/ 67112 h 293615"/>
              <a:gd name="connsiteX49" fmla="*/ 3305263 w 3473043"/>
              <a:gd name="connsiteY49" fmla="*/ 41945 h 293615"/>
              <a:gd name="connsiteX50" fmla="*/ 3070371 w 3473043"/>
              <a:gd name="connsiteY50" fmla="*/ 50334 h 293615"/>
              <a:gd name="connsiteX51" fmla="*/ 3036815 w 3473043"/>
              <a:gd name="connsiteY51" fmla="*/ 58723 h 293615"/>
              <a:gd name="connsiteX52" fmla="*/ 2969703 w 3473043"/>
              <a:gd name="connsiteY52" fmla="*/ 67112 h 293615"/>
              <a:gd name="connsiteX53" fmla="*/ 2843868 w 3473043"/>
              <a:gd name="connsiteY53" fmla="*/ 83890 h 293615"/>
              <a:gd name="connsiteX54" fmla="*/ 2768367 w 3473043"/>
              <a:gd name="connsiteY54" fmla="*/ 92279 h 293615"/>
              <a:gd name="connsiteX55" fmla="*/ 2734811 w 3473043"/>
              <a:gd name="connsiteY55" fmla="*/ 100668 h 293615"/>
              <a:gd name="connsiteX56" fmla="*/ 2709644 w 3473043"/>
              <a:gd name="connsiteY56" fmla="*/ 109057 h 293615"/>
              <a:gd name="connsiteX57" fmla="*/ 2466364 w 3473043"/>
              <a:gd name="connsiteY57" fmla="*/ 100668 h 293615"/>
              <a:gd name="connsiteX58" fmla="*/ 2416030 w 3473043"/>
              <a:gd name="connsiteY58" fmla="*/ 92279 h 293615"/>
              <a:gd name="connsiteX59" fmla="*/ 2390863 w 3473043"/>
              <a:gd name="connsiteY59" fmla="*/ 83890 h 293615"/>
              <a:gd name="connsiteX60" fmla="*/ 2214694 w 3473043"/>
              <a:gd name="connsiteY60" fmla="*/ 92279 h 293615"/>
              <a:gd name="connsiteX61" fmla="*/ 2130804 w 3473043"/>
              <a:gd name="connsiteY61" fmla="*/ 117446 h 293615"/>
              <a:gd name="connsiteX62" fmla="*/ 2105637 w 3473043"/>
              <a:gd name="connsiteY62" fmla="*/ 125835 h 293615"/>
              <a:gd name="connsiteX63" fmla="*/ 2080470 w 3473043"/>
              <a:gd name="connsiteY63" fmla="*/ 134224 h 293615"/>
              <a:gd name="connsiteX64" fmla="*/ 1887523 w 3473043"/>
              <a:gd name="connsiteY64" fmla="*/ 125835 h 293615"/>
              <a:gd name="connsiteX65" fmla="*/ 1795244 w 3473043"/>
              <a:gd name="connsiteY65" fmla="*/ 109057 h 293615"/>
              <a:gd name="connsiteX66" fmla="*/ 1719743 w 3473043"/>
              <a:gd name="connsiteY66" fmla="*/ 100668 h 293615"/>
              <a:gd name="connsiteX67" fmla="*/ 1501630 w 3473043"/>
              <a:gd name="connsiteY67" fmla="*/ 109057 h 293615"/>
              <a:gd name="connsiteX68" fmla="*/ 1417740 w 3473043"/>
              <a:gd name="connsiteY68" fmla="*/ 117446 h 293615"/>
              <a:gd name="connsiteX69" fmla="*/ 1048624 w 3473043"/>
              <a:gd name="connsiteY69" fmla="*/ 109057 h 293615"/>
              <a:gd name="connsiteX70" fmla="*/ 939567 w 3473043"/>
              <a:gd name="connsiteY70" fmla="*/ 92279 h 293615"/>
              <a:gd name="connsiteX71" fmla="*/ 662731 w 3473043"/>
              <a:gd name="connsiteY71" fmla="*/ 100668 h 293615"/>
              <a:gd name="connsiteX72" fmla="*/ 461395 w 3473043"/>
              <a:gd name="connsiteY72" fmla="*/ 100668 h 293615"/>
              <a:gd name="connsiteX73" fmla="*/ 436228 w 3473043"/>
              <a:gd name="connsiteY73" fmla="*/ 83890 h 293615"/>
              <a:gd name="connsiteX74" fmla="*/ 385894 w 3473043"/>
              <a:gd name="connsiteY74" fmla="*/ 58723 h 293615"/>
              <a:gd name="connsiteX75" fmla="*/ 385894 w 3473043"/>
              <a:gd name="connsiteY75" fmla="*/ 58723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73043" h="293615">
                <a:moveTo>
                  <a:pt x="427839" y="0"/>
                </a:moveTo>
                <a:lnTo>
                  <a:pt x="427839" y="0"/>
                </a:lnTo>
                <a:cubicBezTo>
                  <a:pt x="413857" y="22371"/>
                  <a:pt x="402192" y="46368"/>
                  <a:pt x="385894" y="67112"/>
                </a:cubicBezTo>
                <a:cubicBezTo>
                  <a:pt x="371235" y="85770"/>
                  <a:pt x="335560" y="117446"/>
                  <a:pt x="335560" y="117446"/>
                </a:cubicBezTo>
                <a:cubicBezTo>
                  <a:pt x="302004" y="114650"/>
                  <a:pt x="267910" y="115661"/>
                  <a:pt x="234892" y="109057"/>
                </a:cubicBezTo>
                <a:cubicBezTo>
                  <a:pt x="225005" y="107080"/>
                  <a:pt x="218743" y="96788"/>
                  <a:pt x="209725" y="92279"/>
                </a:cubicBezTo>
                <a:cubicBezTo>
                  <a:pt x="201816" y="88324"/>
                  <a:pt x="192467" y="87845"/>
                  <a:pt x="184558" y="83890"/>
                </a:cubicBezTo>
                <a:cubicBezTo>
                  <a:pt x="119509" y="51365"/>
                  <a:pt x="197482" y="79809"/>
                  <a:pt x="134224" y="58723"/>
                </a:cubicBezTo>
                <a:cubicBezTo>
                  <a:pt x="108668" y="61918"/>
                  <a:pt x="42134" y="65778"/>
                  <a:pt x="16778" y="83890"/>
                </a:cubicBezTo>
                <a:cubicBezTo>
                  <a:pt x="9582" y="89030"/>
                  <a:pt x="10818" y="100554"/>
                  <a:pt x="8389" y="109057"/>
                </a:cubicBezTo>
                <a:cubicBezTo>
                  <a:pt x="5222" y="120143"/>
                  <a:pt x="2796" y="131428"/>
                  <a:pt x="0" y="142613"/>
                </a:cubicBezTo>
                <a:cubicBezTo>
                  <a:pt x="2796" y="159391"/>
                  <a:pt x="782" y="177733"/>
                  <a:pt x="8389" y="192947"/>
                </a:cubicBezTo>
                <a:cubicBezTo>
                  <a:pt x="12898" y="201965"/>
                  <a:pt x="24289" y="205753"/>
                  <a:pt x="33556" y="209725"/>
                </a:cubicBezTo>
                <a:cubicBezTo>
                  <a:pt x="44153" y="214267"/>
                  <a:pt x="56026" y="214947"/>
                  <a:pt x="67112" y="218114"/>
                </a:cubicBezTo>
                <a:cubicBezTo>
                  <a:pt x="75615" y="220543"/>
                  <a:pt x="83890" y="223707"/>
                  <a:pt x="92279" y="226503"/>
                </a:cubicBezTo>
                <a:cubicBezTo>
                  <a:pt x="251482" y="218543"/>
                  <a:pt x="287893" y="211493"/>
                  <a:pt x="453006" y="226503"/>
                </a:cubicBezTo>
                <a:cubicBezTo>
                  <a:pt x="481406" y="229085"/>
                  <a:pt x="508393" y="242390"/>
                  <a:pt x="536896" y="243281"/>
                </a:cubicBezTo>
                <a:lnTo>
                  <a:pt x="805343" y="251670"/>
                </a:lnTo>
                <a:cubicBezTo>
                  <a:pt x="901410" y="283692"/>
                  <a:pt x="852038" y="270496"/>
                  <a:pt x="1065402" y="251670"/>
                </a:cubicBezTo>
                <a:cubicBezTo>
                  <a:pt x="1083019" y="250116"/>
                  <a:pt x="1098394" y="238360"/>
                  <a:pt x="1115736" y="234892"/>
                </a:cubicBezTo>
                <a:lnTo>
                  <a:pt x="1157681" y="226503"/>
                </a:lnTo>
                <a:cubicBezTo>
                  <a:pt x="1255553" y="229299"/>
                  <a:pt x="1353601" y="228379"/>
                  <a:pt x="1451296" y="234892"/>
                </a:cubicBezTo>
                <a:cubicBezTo>
                  <a:pt x="1501912" y="238266"/>
                  <a:pt x="1539523" y="253116"/>
                  <a:pt x="1585520" y="268448"/>
                </a:cubicBezTo>
                <a:lnTo>
                  <a:pt x="1610687" y="276837"/>
                </a:lnTo>
                <a:lnTo>
                  <a:pt x="1635854" y="285226"/>
                </a:lnTo>
                <a:cubicBezTo>
                  <a:pt x="1719744" y="282430"/>
                  <a:pt x="1803740" y="281915"/>
                  <a:pt x="1887523" y="276837"/>
                </a:cubicBezTo>
                <a:cubicBezTo>
                  <a:pt x="1896350" y="276302"/>
                  <a:pt x="1904187" y="270877"/>
                  <a:pt x="1912690" y="268448"/>
                </a:cubicBezTo>
                <a:cubicBezTo>
                  <a:pt x="1923776" y="265281"/>
                  <a:pt x="1935160" y="263226"/>
                  <a:pt x="1946246" y="260059"/>
                </a:cubicBezTo>
                <a:cubicBezTo>
                  <a:pt x="1954749" y="257630"/>
                  <a:pt x="1962882" y="253997"/>
                  <a:pt x="1971413" y="251670"/>
                </a:cubicBezTo>
                <a:cubicBezTo>
                  <a:pt x="1993660" y="245603"/>
                  <a:pt x="2038525" y="234892"/>
                  <a:pt x="2038525" y="234892"/>
                </a:cubicBezTo>
                <a:cubicBezTo>
                  <a:pt x="2108433" y="237688"/>
                  <a:pt x="2178452" y="238467"/>
                  <a:pt x="2248250" y="243281"/>
                </a:cubicBezTo>
                <a:cubicBezTo>
                  <a:pt x="2269919" y="244775"/>
                  <a:pt x="2286564" y="254957"/>
                  <a:pt x="2306973" y="260059"/>
                </a:cubicBezTo>
                <a:cubicBezTo>
                  <a:pt x="2320806" y="263517"/>
                  <a:pt x="2334999" y="265355"/>
                  <a:pt x="2348918" y="268448"/>
                </a:cubicBezTo>
                <a:cubicBezTo>
                  <a:pt x="2360173" y="270949"/>
                  <a:pt x="2371289" y="274041"/>
                  <a:pt x="2382474" y="276837"/>
                </a:cubicBezTo>
                <a:cubicBezTo>
                  <a:pt x="2494327" y="274041"/>
                  <a:pt x="2606382" y="275730"/>
                  <a:pt x="2718033" y="268448"/>
                </a:cubicBezTo>
                <a:cubicBezTo>
                  <a:pt x="2735681" y="267297"/>
                  <a:pt x="2751209" y="255959"/>
                  <a:pt x="2768367" y="251670"/>
                </a:cubicBezTo>
                <a:lnTo>
                  <a:pt x="2801923" y="243281"/>
                </a:lnTo>
                <a:lnTo>
                  <a:pt x="3204595" y="260059"/>
                </a:lnTo>
                <a:cubicBezTo>
                  <a:pt x="3219927" y="260944"/>
                  <a:pt x="3281486" y="282893"/>
                  <a:pt x="3288485" y="285226"/>
                </a:cubicBezTo>
                <a:lnTo>
                  <a:pt x="3313652" y="293615"/>
                </a:lnTo>
                <a:cubicBezTo>
                  <a:pt x="3347208" y="290819"/>
                  <a:pt x="3381943" y="294476"/>
                  <a:pt x="3414320" y="285226"/>
                </a:cubicBezTo>
                <a:cubicBezTo>
                  <a:pt x="3428344" y="281219"/>
                  <a:pt x="3434627" y="244612"/>
                  <a:pt x="3439487" y="234892"/>
                </a:cubicBezTo>
                <a:cubicBezTo>
                  <a:pt x="3443996" y="225874"/>
                  <a:pt x="3452170" y="218938"/>
                  <a:pt x="3456265" y="209725"/>
                </a:cubicBezTo>
                <a:cubicBezTo>
                  <a:pt x="3463448" y="193564"/>
                  <a:pt x="3473043" y="159391"/>
                  <a:pt x="3473043" y="159391"/>
                </a:cubicBezTo>
                <a:cubicBezTo>
                  <a:pt x="3464654" y="148206"/>
                  <a:pt x="3458617" y="134786"/>
                  <a:pt x="3447876" y="125835"/>
                </a:cubicBezTo>
                <a:cubicBezTo>
                  <a:pt x="3441083" y="120174"/>
                  <a:pt x="3430618" y="121401"/>
                  <a:pt x="3422709" y="117446"/>
                </a:cubicBezTo>
                <a:cubicBezTo>
                  <a:pt x="3413691" y="112937"/>
                  <a:pt x="3405931" y="106261"/>
                  <a:pt x="3397542" y="100668"/>
                </a:cubicBezTo>
                <a:cubicBezTo>
                  <a:pt x="3391949" y="92279"/>
                  <a:pt x="3388637" y="81799"/>
                  <a:pt x="3380764" y="75501"/>
                </a:cubicBezTo>
                <a:cubicBezTo>
                  <a:pt x="3373859" y="69977"/>
                  <a:pt x="3363506" y="71067"/>
                  <a:pt x="3355597" y="67112"/>
                </a:cubicBezTo>
                <a:cubicBezTo>
                  <a:pt x="3290548" y="34587"/>
                  <a:pt x="3368521" y="63031"/>
                  <a:pt x="3305263" y="41945"/>
                </a:cubicBezTo>
                <a:cubicBezTo>
                  <a:pt x="3226966" y="44741"/>
                  <a:pt x="3148566" y="45447"/>
                  <a:pt x="3070371" y="50334"/>
                </a:cubicBezTo>
                <a:cubicBezTo>
                  <a:pt x="3058864" y="51053"/>
                  <a:pt x="3048188" y="56828"/>
                  <a:pt x="3036815" y="58723"/>
                </a:cubicBezTo>
                <a:cubicBezTo>
                  <a:pt x="3014577" y="62429"/>
                  <a:pt x="2992074" y="64316"/>
                  <a:pt x="2969703" y="67112"/>
                </a:cubicBezTo>
                <a:cubicBezTo>
                  <a:pt x="2911154" y="86628"/>
                  <a:pt x="2958822" y="72942"/>
                  <a:pt x="2843868" y="83890"/>
                </a:cubicBezTo>
                <a:cubicBezTo>
                  <a:pt x="2818660" y="86291"/>
                  <a:pt x="2793534" y="89483"/>
                  <a:pt x="2768367" y="92279"/>
                </a:cubicBezTo>
                <a:cubicBezTo>
                  <a:pt x="2757182" y="95075"/>
                  <a:pt x="2745897" y="97501"/>
                  <a:pt x="2734811" y="100668"/>
                </a:cubicBezTo>
                <a:cubicBezTo>
                  <a:pt x="2726308" y="103097"/>
                  <a:pt x="2718487" y="109057"/>
                  <a:pt x="2709644" y="109057"/>
                </a:cubicBezTo>
                <a:cubicBezTo>
                  <a:pt x="2628502" y="109057"/>
                  <a:pt x="2547457" y="103464"/>
                  <a:pt x="2466364" y="100668"/>
                </a:cubicBezTo>
                <a:cubicBezTo>
                  <a:pt x="2449586" y="97872"/>
                  <a:pt x="2432634" y="95969"/>
                  <a:pt x="2416030" y="92279"/>
                </a:cubicBezTo>
                <a:cubicBezTo>
                  <a:pt x="2407398" y="90361"/>
                  <a:pt x="2399706" y="83890"/>
                  <a:pt x="2390863" y="83890"/>
                </a:cubicBezTo>
                <a:cubicBezTo>
                  <a:pt x="2332073" y="83890"/>
                  <a:pt x="2273417" y="89483"/>
                  <a:pt x="2214694" y="92279"/>
                </a:cubicBezTo>
                <a:cubicBezTo>
                  <a:pt x="2163980" y="104957"/>
                  <a:pt x="2192076" y="97022"/>
                  <a:pt x="2130804" y="117446"/>
                </a:cubicBezTo>
                <a:lnTo>
                  <a:pt x="2105637" y="125835"/>
                </a:lnTo>
                <a:lnTo>
                  <a:pt x="2080470" y="134224"/>
                </a:lnTo>
                <a:cubicBezTo>
                  <a:pt x="2016154" y="131428"/>
                  <a:pt x="1951650" y="131493"/>
                  <a:pt x="1887523" y="125835"/>
                </a:cubicBezTo>
                <a:cubicBezTo>
                  <a:pt x="1856380" y="123087"/>
                  <a:pt x="1826162" y="113695"/>
                  <a:pt x="1795244" y="109057"/>
                </a:cubicBezTo>
                <a:cubicBezTo>
                  <a:pt x="1770202" y="105301"/>
                  <a:pt x="1744910" y="103464"/>
                  <a:pt x="1719743" y="100668"/>
                </a:cubicBezTo>
                <a:lnTo>
                  <a:pt x="1501630" y="109057"/>
                </a:lnTo>
                <a:cubicBezTo>
                  <a:pt x="1473570" y="110616"/>
                  <a:pt x="1445843" y="117446"/>
                  <a:pt x="1417740" y="117446"/>
                </a:cubicBezTo>
                <a:cubicBezTo>
                  <a:pt x="1294670" y="117446"/>
                  <a:pt x="1171663" y="111853"/>
                  <a:pt x="1048624" y="109057"/>
                </a:cubicBezTo>
                <a:cubicBezTo>
                  <a:pt x="1034501" y="106703"/>
                  <a:pt x="950361" y="92279"/>
                  <a:pt x="939567" y="92279"/>
                </a:cubicBezTo>
                <a:cubicBezTo>
                  <a:pt x="847246" y="92279"/>
                  <a:pt x="755010" y="97872"/>
                  <a:pt x="662731" y="100668"/>
                </a:cubicBezTo>
                <a:cubicBezTo>
                  <a:pt x="582656" y="120687"/>
                  <a:pt x="602782" y="119110"/>
                  <a:pt x="461395" y="100668"/>
                </a:cubicBezTo>
                <a:cubicBezTo>
                  <a:pt x="451397" y="99364"/>
                  <a:pt x="445441" y="87985"/>
                  <a:pt x="436228" y="83890"/>
                </a:cubicBezTo>
                <a:cubicBezTo>
                  <a:pt x="383241" y="60340"/>
                  <a:pt x="385894" y="85728"/>
                  <a:pt x="385894" y="58723"/>
                </a:cubicBezTo>
                <a:lnTo>
                  <a:pt x="385894" y="58723"/>
                </a:lnTo>
              </a:path>
            </a:pathLst>
          </a:cu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AD051231-917F-48EE-9E2C-235018BE9B61}"/>
              </a:ext>
            </a:extLst>
          </p:cNvPr>
          <p:cNvSpPr/>
          <p:nvPr/>
        </p:nvSpPr>
        <p:spPr>
          <a:xfrm>
            <a:off x="3926048" y="2936147"/>
            <a:ext cx="260360" cy="494950"/>
          </a:xfrm>
          <a:custGeom>
            <a:avLst/>
            <a:gdLst>
              <a:gd name="connsiteX0" fmla="*/ 134224 w 260360"/>
              <a:gd name="connsiteY0" fmla="*/ 0 h 494950"/>
              <a:gd name="connsiteX1" fmla="*/ 134224 w 260360"/>
              <a:gd name="connsiteY1" fmla="*/ 0 h 494950"/>
              <a:gd name="connsiteX2" fmla="*/ 83890 w 260360"/>
              <a:gd name="connsiteY2" fmla="*/ 58723 h 494950"/>
              <a:gd name="connsiteX3" fmla="*/ 41945 w 260360"/>
              <a:gd name="connsiteY3" fmla="*/ 109057 h 494950"/>
              <a:gd name="connsiteX4" fmla="*/ 25167 w 260360"/>
              <a:gd name="connsiteY4" fmla="*/ 159391 h 494950"/>
              <a:gd name="connsiteX5" fmla="*/ 8389 w 260360"/>
              <a:gd name="connsiteY5" fmla="*/ 209725 h 494950"/>
              <a:gd name="connsiteX6" fmla="*/ 0 w 260360"/>
              <a:gd name="connsiteY6" fmla="*/ 234892 h 494950"/>
              <a:gd name="connsiteX7" fmla="*/ 8389 w 260360"/>
              <a:gd name="connsiteY7" fmla="*/ 385893 h 494950"/>
              <a:gd name="connsiteX8" fmla="*/ 41945 w 260360"/>
              <a:gd name="connsiteY8" fmla="*/ 444616 h 494950"/>
              <a:gd name="connsiteX9" fmla="*/ 67112 w 260360"/>
              <a:gd name="connsiteY9" fmla="*/ 494950 h 494950"/>
              <a:gd name="connsiteX10" fmla="*/ 159391 w 260360"/>
              <a:gd name="connsiteY10" fmla="*/ 486561 h 494950"/>
              <a:gd name="connsiteX11" fmla="*/ 184558 w 260360"/>
              <a:gd name="connsiteY11" fmla="*/ 478172 h 494950"/>
              <a:gd name="connsiteX12" fmla="*/ 201335 w 260360"/>
              <a:gd name="connsiteY12" fmla="*/ 453005 h 494950"/>
              <a:gd name="connsiteX13" fmla="*/ 209724 w 260360"/>
              <a:gd name="connsiteY13" fmla="*/ 302003 h 494950"/>
              <a:gd name="connsiteX14" fmla="*/ 218113 w 260360"/>
              <a:gd name="connsiteY14" fmla="*/ 268447 h 494950"/>
              <a:gd name="connsiteX15" fmla="*/ 243280 w 260360"/>
              <a:gd name="connsiteY15" fmla="*/ 234892 h 494950"/>
              <a:gd name="connsiteX16" fmla="*/ 260058 w 260360"/>
              <a:gd name="connsiteY16" fmla="*/ 184558 h 494950"/>
              <a:gd name="connsiteX17" fmla="*/ 251669 w 260360"/>
              <a:gd name="connsiteY17" fmla="*/ 125835 h 494950"/>
              <a:gd name="connsiteX18" fmla="*/ 218113 w 260360"/>
              <a:gd name="connsiteY18" fmla="*/ 75501 h 494950"/>
              <a:gd name="connsiteX19" fmla="*/ 209724 w 260360"/>
              <a:gd name="connsiteY19" fmla="*/ 50334 h 494950"/>
              <a:gd name="connsiteX20" fmla="*/ 184558 w 260360"/>
              <a:gd name="connsiteY20" fmla="*/ 33556 h 494950"/>
              <a:gd name="connsiteX21" fmla="*/ 134224 w 260360"/>
              <a:gd name="connsiteY21" fmla="*/ 0 h 49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0360" h="494950">
                <a:moveTo>
                  <a:pt x="134224" y="0"/>
                </a:moveTo>
                <a:lnTo>
                  <a:pt x="134224" y="0"/>
                </a:lnTo>
                <a:cubicBezTo>
                  <a:pt x="117446" y="19574"/>
                  <a:pt x="101137" y="39560"/>
                  <a:pt x="83890" y="58723"/>
                </a:cubicBezTo>
                <a:cubicBezTo>
                  <a:pt x="66544" y="77997"/>
                  <a:pt x="52599" y="85086"/>
                  <a:pt x="41945" y="109057"/>
                </a:cubicBezTo>
                <a:cubicBezTo>
                  <a:pt x="34762" y="125218"/>
                  <a:pt x="30760" y="142613"/>
                  <a:pt x="25167" y="159391"/>
                </a:cubicBezTo>
                <a:lnTo>
                  <a:pt x="8389" y="209725"/>
                </a:lnTo>
                <a:lnTo>
                  <a:pt x="0" y="234892"/>
                </a:lnTo>
                <a:cubicBezTo>
                  <a:pt x="2796" y="285226"/>
                  <a:pt x="1578" y="335944"/>
                  <a:pt x="8389" y="385893"/>
                </a:cubicBezTo>
                <a:cubicBezTo>
                  <a:pt x="11147" y="406116"/>
                  <a:pt x="33169" y="427064"/>
                  <a:pt x="41945" y="444616"/>
                </a:cubicBezTo>
                <a:cubicBezTo>
                  <a:pt x="76677" y="514080"/>
                  <a:pt x="19029" y="422825"/>
                  <a:pt x="67112" y="494950"/>
                </a:cubicBezTo>
                <a:cubicBezTo>
                  <a:pt x="97872" y="492154"/>
                  <a:pt x="128815" y="490929"/>
                  <a:pt x="159391" y="486561"/>
                </a:cubicBezTo>
                <a:cubicBezTo>
                  <a:pt x="168145" y="485310"/>
                  <a:pt x="177653" y="483696"/>
                  <a:pt x="184558" y="478172"/>
                </a:cubicBezTo>
                <a:cubicBezTo>
                  <a:pt x="192431" y="471874"/>
                  <a:pt x="195743" y="461394"/>
                  <a:pt x="201335" y="453005"/>
                </a:cubicBezTo>
                <a:cubicBezTo>
                  <a:pt x="204131" y="402671"/>
                  <a:pt x="205160" y="352208"/>
                  <a:pt x="209724" y="302003"/>
                </a:cubicBezTo>
                <a:cubicBezTo>
                  <a:pt x="210768" y="290521"/>
                  <a:pt x="212957" y="278759"/>
                  <a:pt x="218113" y="268447"/>
                </a:cubicBezTo>
                <a:cubicBezTo>
                  <a:pt x="224366" y="255942"/>
                  <a:pt x="234891" y="246077"/>
                  <a:pt x="243280" y="234892"/>
                </a:cubicBezTo>
                <a:cubicBezTo>
                  <a:pt x="248873" y="218114"/>
                  <a:pt x="262559" y="202066"/>
                  <a:pt x="260058" y="184558"/>
                </a:cubicBezTo>
                <a:cubicBezTo>
                  <a:pt x="257262" y="164984"/>
                  <a:pt x="258767" y="144290"/>
                  <a:pt x="251669" y="125835"/>
                </a:cubicBezTo>
                <a:cubicBezTo>
                  <a:pt x="244430" y="107014"/>
                  <a:pt x="224490" y="94631"/>
                  <a:pt x="218113" y="75501"/>
                </a:cubicBezTo>
                <a:cubicBezTo>
                  <a:pt x="215317" y="67112"/>
                  <a:pt x="215248" y="57239"/>
                  <a:pt x="209724" y="50334"/>
                </a:cubicBezTo>
                <a:cubicBezTo>
                  <a:pt x="203426" y="42461"/>
                  <a:pt x="192947" y="39149"/>
                  <a:pt x="184558" y="33556"/>
                </a:cubicBezTo>
                <a:cubicBezTo>
                  <a:pt x="164678" y="3736"/>
                  <a:pt x="142613" y="5593"/>
                  <a:pt x="1342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E041EE75-02E9-4C87-821C-E90C35BB6D48}"/>
              </a:ext>
            </a:extLst>
          </p:cNvPr>
          <p:cNvSpPr/>
          <p:nvPr/>
        </p:nvSpPr>
        <p:spPr>
          <a:xfrm rot="4842746">
            <a:off x="5792825" y="2364403"/>
            <a:ext cx="1079675" cy="854421"/>
          </a:xfrm>
          <a:custGeom>
            <a:avLst/>
            <a:gdLst>
              <a:gd name="connsiteX0" fmla="*/ 427839 w 3473043"/>
              <a:gd name="connsiteY0" fmla="*/ 0 h 293615"/>
              <a:gd name="connsiteX1" fmla="*/ 427839 w 3473043"/>
              <a:gd name="connsiteY1" fmla="*/ 0 h 293615"/>
              <a:gd name="connsiteX2" fmla="*/ 385894 w 3473043"/>
              <a:gd name="connsiteY2" fmla="*/ 67112 h 293615"/>
              <a:gd name="connsiteX3" fmla="*/ 335560 w 3473043"/>
              <a:gd name="connsiteY3" fmla="*/ 117446 h 293615"/>
              <a:gd name="connsiteX4" fmla="*/ 234892 w 3473043"/>
              <a:gd name="connsiteY4" fmla="*/ 109057 h 293615"/>
              <a:gd name="connsiteX5" fmla="*/ 209725 w 3473043"/>
              <a:gd name="connsiteY5" fmla="*/ 92279 h 293615"/>
              <a:gd name="connsiteX6" fmla="*/ 184558 w 3473043"/>
              <a:gd name="connsiteY6" fmla="*/ 83890 h 293615"/>
              <a:gd name="connsiteX7" fmla="*/ 134224 w 3473043"/>
              <a:gd name="connsiteY7" fmla="*/ 58723 h 293615"/>
              <a:gd name="connsiteX8" fmla="*/ 16778 w 3473043"/>
              <a:gd name="connsiteY8" fmla="*/ 83890 h 293615"/>
              <a:gd name="connsiteX9" fmla="*/ 8389 w 3473043"/>
              <a:gd name="connsiteY9" fmla="*/ 109057 h 293615"/>
              <a:gd name="connsiteX10" fmla="*/ 0 w 3473043"/>
              <a:gd name="connsiteY10" fmla="*/ 142613 h 293615"/>
              <a:gd name="connsiteX11" fmla="*/ 8389 w 3473043"/>
              <a:gd name="connsiteY11" fmla="*/ 192947 h 293615"/>
              <a:gd name="connsiteX12" fmla="*/ 33556 w 3473043"/>
              <a:gd name="connsiteY12" fmla="*/ 209725 h 293615"/>
              <a:gd name="connsiteX13" fmla="*/ 67112 w 3473043"/>
              <a:gd name="connsiteY13" fmla="*/ 218114 h 293615"/>
              <a:gd name="connsiteX14" fmla="*/ 92279 w 3473043"/>
              <a:gd name="connsiteY14" fmla="*/ 226503 h 293615"/>
              <a:gd name="connsiteX15" fmla="*/ 453006 w 3473043"/>
              <a:gd name="connsiteY15" fmla="*/ 226503 h 293615"/>
              <a:gd name="connsiteX16" fmla="*/ 536896 w 3473043"/>
              <a:gd name="connsiteY16" fmla="*/ 243281 h 293615"/>
              <a:gd name="connsiteX17" fmla="*/ 805343 w 3473043"/>
              <a:gd name="connsiteY17" fmla="*/ 251670 h 293615"/>
              <a:gd name="connsiteX18" fmla="*/ 1065402 w 3473043"/>
              <a:gd name="connsiteY18" fmla="*/ 251670 h 293615"/>
              <a:gd name="connsiteX19" fmla="*/ 1115736 w 3473043"/>
              <a:gd name="connsiteY19" fmla="*/ 234892 h 293615"/>
              <a:gd name="connsiteX20" fmla="*/ 1157681 w 3473043"/>
              <a:gd name="connsiteY20" fmla="*/ 226503 h 293615"/>
              <a:gd name="connsiteX21" fmla="*/ 1451296 w 3473043"/>
              <a:gd name="connsiteY21" fmla="*/ 234892 h 293615"/>
              <a:gd name="connsiteX22" fmla="*/ 1585520 w 3473043"/>
              <a:gd name="connsiteY22" fmla="*/ 268448 h 293615"/>
              <a:gd name="connsiteX23" fmla="*/ 1610687 w 3473043"/>
              <a:gd name="connsiteY23" fmla="*/ 276837 h 293615"/>
              <a:gd name="connsiteX24" fmla="*/ 1635854 w 3473043"/>
              <a:gd name="connsiteY24" fmla="*/ 285226 h 293615"/>
              <a:gd name="connsiteX25" fmla="*/ 1887523 w 3473043"/>
              <a:gd name="connsiteY25" fmla="*/ 276837 h 293615"/>
              <a:gd name="connsiteX26" fmla="*/ 1912690 w 3473043"/>
              <a:gd name="connsiteY26" fmla="*/ 268448 h 293615"/>
              <a:gd name="connsiteX27" fmla="*/ 1946246 w 3473043"/>
              <a:gd name="connsiteY27" fmla="*/ 260059 h 293615"/>
              <a:gd name="connsiteX28" fmla="*/ 1971413 w 3473043"/>
              <a:gd name="connsiteY28" fmla="*/ 251670 h 293615"/>
              <a:gd name="connsiteX29" fmla="*/ 2038525 w 3473043"/>
              <a:gd name="connsiteY29" fmla="*/ 234892 h 293615"/>
              <a:gd name="connsiteX30" fmla="*/ 2248250 w 3473043"/>
              <a:gd name="connsiteY30" fmla="*/ 243281 h 293615"/>
              <a:gd name="connsiteX31" fmla="*/ 2306973 w 3473043"/>
              <a:gd name="connsiteY31" fmla="*/ 260059 h 293615"/>
              <a:gd name="connsiteX32" fmla="*/ 2348918 w 3473043"/>
              <a:gd name="connsiteY32" fmla="*/ 268448 h 293615"/>
              <a:gd name="connsiteX33" fmla="*/ 2382474 w 3473043"/>
              <a:gd name="connsiteY33" fmla="*/ 276837 h 293615"/>
              <a:gd name="connsiteX34" fmla="*/ 2718033 w 3473043"/>
              <a:gd name="connsiteY34" fmla="*/ 268448 h 293615"/>
              <a:gd name="connsiteX35" fmla="*/ 2768367 w 3473043"/>
              <a:gd name="connsiteY35" fmla="*/ 251670 h 293615"/>
              <a:gd name="connsiteX36" fmla="*/ 2801923 w 3473043"/>
              <a:gd name="connsiteY36" fmla="*/ 243281 h 293615"/>
              <a:gd name="connsiteX37" fmla="*/ 3204595 w 3473043"/>
              <a:gd name="connsiteY37" fmla="*/ 260059 h 293615"/>
              <a:gd name="connsiteX38" fmla="*/ 3288485 w 3473043"/>
              <a:gd name="connsiteY38" fmla="*/ 285226 h 293615"/>
              <a:gd name="connsiteX39" fmla="*/ 3313652 w 3473043"/>
              <a:gd name="connsiteY39" fmla="*/ 293615 h 293615"/>
              <a:gd name="connsiteX40" fmla="*/ 3414320 w 3473043"/>
              <a:gd name="connsiteY40" fmla="*/ 285226 h 293615"/>
              <a:gd name="connsiteX41" fmla="*/ 3439487 w 3473043"/>
              <a:gd name="connsiteY41" fmla="*/ 234892 h 293615"/>
              <a:gd name="connsiteX42" fmla="*/ 3456265 w 3473043"/>
              <a:gd name="connsiteY42" fmla="*/ 209725 h 293615"/>
              <a:gd name="connsiteX43" fmla="*/ 3473043 w 3473043"/>
              <a:gd name="connsiteY43" fmla="*/ 159391 h 293615"/>
              <a:gd name="connsiteX44" fmla="*/ 3447876 w 3473043"/>
              <a:gd name="connsiteY44" fmla="*/ 125835 h 293615"/>
              <a:gd name="connsiteX45" fmla="*/ 3422709 w 3473043"/>
              <a:gd name="connsiteY45" fmla="*/ 117446 h 293615"/>
              <a:gd name="connsiteX46" fmla="*/ 3397542 w 3473043"/>
              <a:gd name="connsiteY46" fmla="*/ 100668 h 293615"/>
              <a:gd name="connsiteX47" fmla="*/ 3380764 w 3473043"/>
              <a:gd name="connsiteY47" fmla="*/ 75501 h 293615"/>
              <a:gd name="connsiteX48" fmla="*/ 3355597 w 3473043"/>
              <a:gd name="connsiteY48" fmla="*/ 67112 h 293615"/>
              <a:gd name="connsiteX49" fmla="*/ 3305263 w 3473043"/>
              <a:gd name="connsiteY49" fmla="*/ 41945 h 293615"/>
              <a:gd name="connsiteX50" fmla="*/ 3070371 w 3473043"/>
              <a:gd name="connsiteY50" fmla="*/ 50334 h 293615"/>
              <a:gd name="connsiteX51" fmla="*/ 3036815 w 3473043"/>
              <a:gd name="connsiteY51" fmla="*/ 58723 h 293615"/>
              <a:gd name="connsiteX52" fmla="*/ 2969703 w 3473043"/>
              <a:gd name="connsiteY52" fmla="*/ 67112 h 293615"/>
              <a:gd name="connsiteX53" fmla="*/ 2843868 w 3473043"/>
              <a:gd name="connsiteY53" fmla="*/ 83890 h 293615"/>
              <a:gd name="connsiteX54" fmla="*/ 2768367 w 3473043"/>
              <a:gd name="connsiteY54" fmla="*/ 92279 h 293615"/>
              <a:gd name="connsiteX55" fmla="*/ 2734811 w 3473043"/>
              <a:gd name="connsiteY55" fmla="*/ 100668 h 293615"/>
              <a:gd name="connsiteX56" fmla="*/ 2709644 w 3473043"/>
              <a:gd name="connsiteY56" fmla="*/ 109057 h 293615"/>
              <a:gd name="connsiteX57" fmla="*/ 2466364 w 3473043"/>
              <a:gd name="connsiteY57" fmla="*/ 100668 h 293615"/>
              <a:gd name="connsiteX58" fmla="*/ 2416030 w 3473043"/>
              <a:gd name="connsiteY58" fmla="*/ 92279 h 293615"/>
              <a:gd name="connsiteX59" fmla="*/ 2390863 w 3473043"/>
              <a:gd name="connsiteY59" fmla="*/ 83890 h 293615"/>
              <a:gd name="connsiteX60" fmla="*/ 2214694 w 3473043"/>
              <a:gd name="connsiteY60" fmla="*/ 92279 h 293615"/>
              <a:gd name="connsiteX61" fmla="*/ 2130804 w 3473043"/>
              <a:gd name="connsiteY61" fmla="*/ 117446 h 293615"/>
              <a:gd name="connsiteX62" fmla="*/ 2105637 w 3473043"/>
              <a:gd name="connsiteY62" fmla="*/ 125835 h 293615"/>
              <a:gd name="connsiteX63" fmla="*/ 2080470 w 3473043"/>
              <a:gd name="connsiteY63" fmla="*/ 134224 h 293615"/>
              <a:gd name="connsiteX64" fmla="*/ 1887523 w 3473043"/>
              <a:gd name="connsiteY64" fmla="*/ 125835 h 293615"/>
              <a:gd name="connsiteX65" fmla="*/ 1795244 w 3473043"/>
              <a:gd name="connsiteY65" fmla="*/ 109057 h 293615"/>
              <a:gd name="connsiteX66" fmla="*/ 1719743 w 3473043"/>
              <a:gd name="connsiteY66" fmla="*/ 100668 h 293615"/>
              <a:gd name="connsiteX67" fmla="*/ 1501630 w 3473043"/>
              <a:gd name="connsiteY67" fmla="*/ 109057 h 293615"/>
              <a:gd name="connsiteX68" fmla="*/ 1417740 w 3473043"/>
              <a:gd name="connsiteY68" fmla="*/ 117446 h 293615"/>
              <a:gd name="connsiteX69" fmla="*/ 1048624 w 3473043"/>
              <a:gd name="connsiteY69" fmla="*/ 109057 h 293615"/>
              <a:gd name="connsiteX70" fmla="*/ 939567 w 3473043"/>
              <a:gd name="connsiteY70" fmla="*/ 92279 h 293615"/>
              <a:gd name="connsiteX71" fmla="*/ 662731 w 3473043"/>
              <a:gd name="connsiteY71" fmla="*/ 100668 h 293615"/>
              <a:gd name="connsiteX72" fmla="*/ 461395 w 3473043"/>
              <a:gd name="connsiteY72" fmla="*/ 100668 h 293615"/>
              <a:gd name="connsiteX73" fmla="*/ 436228 w 3473043"/>
              <a:gd name="connsiteY73" fmla="*/ 83890 h 293615"/>
              <a:gd name="connsiteX74" fmla="*/ 385894 w 3473043"/>
              <a:gd name="connsiteY74" fmla="*/ 58723 h 293615"/>
              <a:gd name="connsiteX75" fmla="*/ 385894 w 3473043"/>
              <a:gd name="connsiteY75" fmla="*/ 58723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73043" h="293615">
                <a:moveTo>
                  <a:pt x="427839" y="0"/>
                </a:moveTo>
                <a:lnTo>
                  <a:pt x="427839" y="0"/>
                </a:lnTo>
                <a:cubicBezTo>
                  <a:pt x="413857" y="22371"/>
                  <a:pt x="402192" y="46368"/>
                  <a:pt x="385894" y="67112"/>
                </a:cubicBezTo>
                <a:cubicBezTo>
                  <a:pt x="371235" y="85770"/>
                  <a:pt x="335560" y="117446"/>
                  <a:pt x="335560" y="117446"/>
                </a:cubicBezTo>
                <a:cubicBezTo>
                  <a:pt x="302004" y="114650"/>
                  <a:pt x="267910" y="115661"/>
                  <a:pt x="234892" y="109057"/>
                </a:cubicBezTo>
                <a:cubicBezTo>
                  <a:pt x="225005" y="107080"/>
                  <a:pt x="218743" y="96788"/>
                  <a:pt x="209725" y="92279"/>
                </a:cubicBezTo>
                <a:cubicBezTo>
                  <a:pt x="201816" y="88324"/>
                  <a:pt x="192467" y="87845"/>
                  <a:pt x="184558" y="83890"/>
                </a:cubicBezTo>
                <a:cubicBezTo>
                  <a:pt x="119509" y="51365"/>
                  <a:pt x="197482" y="79809"/>
                  <a:pt x="134224" y="58723"/>
                </a:cubicBezTo>
                <a:cubicBezTo>
                  <a:pt x="108668" y="61918"/>
                  <a:pt x="42134" y="65778"/>
                  <a:pt x="16778" y="83890"/>
                </a:cubicBezTo>
                <a:cubicBezTo>
                  <a:pt x="9582" y="89030"/>
                  <a:pt x="10818" y="100554"/>
                  <a:pt x="8389" y="109057"/>
                </a:cubicBezTo>
                <a:cubicBezTo>
                  <a:pt x="5222" y="120143"/>
                  <a:pt x="2796" y="131428"/>
                  <a:pt x="0" y="142613"/>
                </a:cubicBezTo>
                <a:cubicBezTo>
                  <a:pt x="2796" y="159391"/>
                  <a:pt x="782" y="177733"/>
                  <a:pt x="8389" y="192947"/>
                </a:cubicBezTo>
                <a:cubicBezTo>
                  <a:pt x="12898" y="201965"/>
                  <a:pt x="24289" y="205753"/>
                  <a:pt x="33556" y="209725"/>
                </a:cubicBezTo>
                <a:cubicBezTo>
                  <a:pt x="44153" y="214267"/>
                  <a:pt x="56026" y="214947"/>
                  <a:pt x="67112" y="218114"/>
                </a:cubicBezTo>
                <a:cubicBezTo>
                  <a:pt x="75615" y="220543"/>
                  <a:pt x="83890" y="223707"/>
                  <a:pt x="92279" y="226503"/>
                </a:cubicBezTo>
                <a:cubicBezTo>
                  <a:pt x="251482" y="218543"/>
                  <a:pt x="287893" y="211493"/>
                  <a:pt x="453006" y="226503"/>
                </a:cubicBezTo>
                <a:cubicBezTo>
                  <a:pt x="481406" y="229085"/>
                  <a:pt x="508393" y="242390"/>
                  <a:pt x="536896" y="243281"/>
                </a:cubicBezTo>
                <a:lnTo>
                  <a:pt x="805343" y="251670"/>
                </a:lnTo>
                <a:cubicBezTo>
                  <a:pt x="901410" y="283692"/>
                  <a:pt x="852038" y="270496"/>
                  <a:pt x="1065402" y="251670"/>
                </a:cubicBezTo>
                <a:cubicBezTo>
                  <a:pt x="1083019" y="250116"/>
                  <a:pt x="1098394" y="238360"/>
                  <a:pt x="1115736" y="234892"/>
                </a:cubicBezTo>
                <a:lnTo>
                  <a:pt x="1157681" y="226503"/>
                </a:lnTo>
                <a:cubicBezTo>
                  <a:pt x="1255553" y="229299"/>
                  <a:pt x="1353601" y="228379"/>
                  <a:pt x="1451296" y="234892"/>
                </a:cubicBezTo>
                <a:cubicBezTo>
                  <a:pt x="1501912" y="238266"/>
                  <a:pt x="1539523" y="253116"/>
                  <a:pt x="1585520" y="268448"/>
                </a:cubicBezTo>
                <a:lnTo>
                  <a:pt x="1610687" y="276837"/>
                </a:lnTo>
                <a:lnTo>
                  <a:pt x="1635854" y="285226"/>
                </a:lnTo>
                <a:cubicBezTo>
                  <a:pt x="1719744" y="282430"/>
                  <a:pt x="1803740" y="281915"/>
                  <a:pt x="1887523" y="276837"/>
                </a:cubicBezTo>
                <a:cubicBezTo>
                  <a:pt x="1896350" y="276302"/>
                  <a:pt x="1904187" y="270877"/>
                  <a:pt x="1912690" y="268448"/>
                </a:cubicBezTo>
                <a:cubicBezTo>
                  <a:pt x="1923776" y="265281"/>
                  <a:pt x="1935160" y="263226"/>
                  <a:pt x="1946246" y="260059"/>
                </a:cubicBezTo>
                <a:cubicBezTo>
                  <a:pt x="1954749" y="257630"/>
                  <a:pt x="1962882" y="253997"/>
                  <a:pt x="1971413" y="251670"/>
                </a:cubicBezTo>
                <a:cubicBezTo>
                  <a:pt x="1993660" y="245603"/>
                  <a:pt x="2038525" y="234892"/>
                  <a:pt x="2038525" y="234892"/>
                </a:cubicBezTo>
                <a:cubicBezTo>
                  <a:pt x="2108433" y="237688"/>
                  <a:pt x="2178452" y="238467"/>
                  <a:pt x="2248250" y="243281"/>
                </a:cubicBezTo>
                <a:cubicBezTo>
                  <a:pt x="2269919" y="244775"/>
                  <a:pt x="2286564" y="254957"/>
                  <a:pt x="2306973" y="260059"/>
                </a:cubicBezTo>
                <a:cubicBezTo>
                  <a:pt x="2320806" y="263517"/>
                  <a:pt x="2334999" y="265355"/>
                  <a:pt x="2348918" y="268448"/>
                </a:cubicBezTo>
                <a:cubicBezTo>
                  <a:pt x="2360173" y="270949"/>
                  <a:pt x="2371289" y="274041"/>
                  <a:pt x="2382474" y="276837"/>
                </a:cubicBezTo>
                <a:cubicBezTo>
                  <a:pt x="2494327" y="274041"/>
                  <a:pt x="2606382" y="275730"/>
                  <a:pt x="2718033" y="268448"/>
                </a:cubicBezTo>
                <a:cubicBezTo>
                  <a:pt x="2735681" y="267297"/>
                  <a:pt x="2751209" y="255959"/>
                  <a:pt x="2768367" y="251670"/>
                </a:cubicBezTo>
                <a:lnTo>
                  <a:pt x="2801923" y="243281"/>
                </a:lnTo>
                <a:lnTo>
                  <a:pt x="3204595" y="260059"/>
                </a:lnTo>
                <a:cubicBezTo>
                  <a:pt x="3219927" y="260944"/>
                  <a:pt x="3281486" y="282893"/>
                  <a:pt x="3288485" y="285226"/>
                </a:cubicBezTo>
                <a:lnTo>
                  <a:pt x="3313652" y="293615"/>
                </a:lnTo>
                <a:cubicBezTo>
                  <a:pt x="3347208" y="290819"/>
                  <a:pt x="3381943" y="294476"/>
                  <a:pt x="3414320" y="285226"/>
                </a:cubicBezTo>
                <a:cubicBezTo>
                  <a:pt x="3428344" y="281219"/>
                  <a:pt x="3434627" y="244612"/>
                  <a:pt x="3439487" y="234892"/>
                </a:cubicBezTo>
                <a:cubicBezTo>
                  <a:pt x="3443996" y="225874"/>
                  <a:pt x="3452170" y="218938"/>
                  <a:pt x="3456265" y="209725"/>
                </a:cubicBezTo>
                <a:cubicBezTo>
                  <a:pt x="3463448" y="193564"/>
                  <a:pt x="3473043" y="159391"/>
                  <a:pt x="3473043" y="159391"/>
                </a:cubicBezTo>
                <a:cubicBezTo>
                  <a:pt x="3464654" y="148206"/>
                  <a:pt x="3458617" y="134786"/>
                  <a:pt x="3447876" y="125835"/>
                </a:cubicBezTo>
                <a:cubicBezTo>
                  <a:pt x="3441083" y="120174"/>
                  <a:pt x="3430618" y="121401"/>
                  <a:pt x="3422709" y="117446"/>
                </a:cubicBezTo>
                <a:cubicBezTo>
                  <a:pt x="3413691" y="112937"/>
                  <a:pt x="3405931" y="106261"/>
                  <a:pt x="3397542" y="100668"/>
                </a:cubicBezTo>
                <a:cubicBezTo>
                  <a:pt x="3391949" y="92279"/>
                  <a:pt x="3388637" y="81799"/>
                  <a:pt x="3380764" y="75501"/>
                </a:cubicBezTo>
                <a:cubicBezTo>
                  <a:pt x="3373859" y="69977"/>
                  <a:pt x="3363506" y="71067"/>
                  <a:pt x="3355597" y="67112"/>
                </a:cubicBezTo>
                <a:cubicBezTo>
                  <a:pt x="3290548" y="34587"/>
                  <a:pt x="3368521" y="63031"/>
                  <a:pt x="3305263" y="41945"/>
                </a:cubicBezTo>
                <a:cubicBezTo>
                  <a:pt x="3226966" y="44741"/>
                  <a:pt x="3148566" y="45447"/>
                  <a:pt x="3070371" y="50334"/>
                </a:cubicBezTo>
                <a:cubicBezTo>
                  <a:pt x="3058864" y="51053"/>
                  <a:pt x="3048188" y="56828"/>
                  <a:pt x="3036815" y="58723"/>
                </a:cubicBezTo>
                <a:cubicBezTo>
                  <a:pt x="3014577" y="62429"/>
                  <a:pt x="2992074" y="64316"/>
                  <a:pt x="2969703" y="67112"/>
                </a:cubicBezTo>
                <a:cubicBezTo>
                  <a:pt x="2911154" y="86628"/>
                  <a:pt x="2958822" y="72942"/>
                  <a:pt x="2843868" y="83890"/>
                </a:cubicBezTo>
                <a:cubicBezTo>
                  <a:pt x="2818660" y="86291"/>
                  <a:pt x="2793534" y="89483"/>
                  <a:pt x="2768367" y="92279"/>
                </a:cubicBezTo>
                <a:cubicBezTo>
                  <a:pt x="2757182" y="95075"/>
                  <a:pt x="2745897" y="97501"/>
                  <a:pt x="2734811" y="100668"/>
                </a:cubicBezTo>
                <a:cubicBezTo>
                  <a:pt x="2726308" y="103097"/>
                  <a:pt x="2718487" y="109057"/>
                  <a:pt x="2709644" y="109057"/>
                </a:cubicBezTo>
                <a:cubicBezTo>
                  <a:pt x="2628502" y="109057"/>
                  <a:pt x="2547457" y="103464"/>
                  <a:pt x="2466364" y="100668"/>
                </a:cubicBezTo>
                <a:cubicBezTo>
                  <a:pt x="2449586" y="97872"/>
                  <a:pt x="2432634" y="95969"/>
                  <a:pt x="2416030" y="92279"/>
                </a:cubicBezTo>
                <a:cubicBezTo>
                  <a:pt x="2407398" y="90361"/>
                  <a:pt x="2399706" y="83890"/>
                  <a:pt x="2390863" y="83890"/>
                </a:cubicBezTo>
                <a:cubicBezTo>
                  <a:pt x="2332073" y="83890"/>
                  <a:pt x="2273417" y="89483"/>
                  <a:pt x="2214694" y="92279"/>
                </a:cubicBezTo>
                <a:cubicBezTo>
                  <a:pt x="2163980" y="104957"/>
                  <a:pt x="2192076" y="97022"/>
                  <a:pt x="2130804" y="117446"/>
                </a:cubicBezTo>
                <a:lnTo>
                  <a:pt x="2105637" y="125835"/>
                </a:lnTo>
                <a:lnTo>
                  <a:pt x="2080470" y="134224"/>
                </a:lnTo>
                <a:cubicBezTo>
                  <a:pt x="2016154" y="131428"/>
                  <a:pt x="1951650" y="131493"/>
                  <a:pt x="1887523" y="125835"/>
                </a:cubicBezTo>
                <a:cubicBezTo>
                  <a:pt x="1856380" y="123087"/>
                  <a:pt x="1826162" y="113695"/>
                  <a:pt x="1795244" y="109057"/>
                </a:cubicBezTo>
                <a:cubicBezTo>
                  <a:pt x="1770202" y="105301"/>
                  <a:pt x="1744910" y="103464"/>
                  <a:pt x="1719743" y="100668"/>
                </a:cubicBezTo>
                <a:lnTo>
                  <a:pt x="1501630" y="109057"/>
                </a:lnTo>
                <a:cubicBezTo>
                  <a:pt x="1473570" y="110616"/>
                  <a:pt x="1445843" y="117446"/>
                  <a:pt x="1417740" y="117446"/>
                </a:cubicBezTo>
                <a:cubicBezTo>
                  <a:pt x="1294670" y="117446"/>
                  <a:pt x="1171663" y="111853"/>
                  <a:pt x="1048624" y="109057"/>
                </a:cubicBezTo>
                <a:cubicBezTo>
                  <a:pt x="1034501" y="106703"/>
                  <a:pt x="950361" y="92279"/>
                  <a:pt x="939567" y="92279"/>
                </a:cubicBezTo>
                <a:cubicBezTo>
                  <a:pt x="847246" y="92279"/>
                  <a:pt x="755010" y="97872"/>
                  <a:pt x="662731" y="100668"/>
                </a:cubicBezTo>
                <a:cubicBezTo>
                  <a:pt x="582656" y="120687"/>
                  <a:pt x="602782" y="119110"/>
                  <a:pt x="461395" y="100668"/>
                </a:cubicBezTo>
                <a:cubicBezTo>
                  <a:pt x="451397" y="99364"/>
                  <a:pt x="445441" y="87985"/>
                  <a:pt x="436228" y="83890"/>
                </a:cubicBezTo>
                <a:cubicBezTo>
                  <a:pt x="383241" y="60340"/>
                  <a:pt x="385894" y="85728"/>
                  <a:pt x="385894" y="58723"/>
                </a:cubicBezTo>
                <a:lnTo>
                  <a:pt x="385894" y="58723"/>
                </a:lnTo>
              </a:path>
            </a:pathLst>
          </a:cu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C932D4A8-6A61-40AC-B2F7-7B1936A6868D}"/>
              </a:ext>
            </a:extLst>
          </p:cNvPr>
          <p:cNvSpPr/>
          <p:nvPr/>
        </p:nvSpPr>
        <p:spPr>
          <a:xfrm>
            <a:off x="6526635" y="2994870"/>
            <a:ext cx="203513" cy="385893"/>
          </a:xfrm>
          <a:custGeom>
            <a:avLst/>
            <a:gdLst>
              <a:gd name="connsiteX0" fmla="*/ 0 w 203513"/>
              <a:gd name="connsiteY0" fmla="*/ 0 h 385893"/>
              <a:gd name="connsiteX1" fmla="*/ 0 w 203513"/>
              <a:gd name="connsiteY1" fmla="*/ 0 h 385893"/>
              <a:gd name="connsiteX2" fmla="*/ 16778 w 203513"/>
              <a:gd name="connsiteY2" fmla="*/ 75501 h 385893"/>
              <a:gd name="connsiteX3" fmla="*/ 41945 w 203513"/>
              <a:gd name="connsiteY3" fmla="*/ 100668 h 385893"/>
              <a:gd name="connsiteX4" fmla="*/ 83890 w 203513"/>
              <a:gd name="connsiteY4" fmla="*/ 151002 h 385893"/>
              <a:gd name="connsiteX5" fmla="*/ 92279 w 203513"/>
              <a:gd name="connsiteY5" fmla="*/ 176169 h 385893"/>
              <a:gd name="connsiteX6" fmla="*/ 58723 w 203513"/>
              <a:gd name="connsiteY6" fmla="*/ 251669 h 385893"/>
              <a:gd name="connsiteX7" fmla="*/ 33556 w 203513"/>
              <a:gd name="connsiteY7" fmla="*/ 260058 h 385893"/>
              <a:gd name="connsiteX8" fmla="*/ 33556 w 203513"/>
              <a:gd name="connsiteY8" fmla="*/ 352337 h 385893"/>
              <a:gd name="connsiteX9" fmla="*/ 50334 w 203513"/>
              <a:gd name="connsiteY9" fmla="*/ 377504 h 385893"/>
              <a:gd name="connsiteX10" fmla="*/ 75501 w 203513"/>
              <a:gd name="connsiteY10" fmla="*/ 385893 h 385893"/>
              <a:gd name="connsiteX11" fmla="*/ 125835 w 203513"/>
              <a:gd name="connsiteY11" fmla="*/ 360726 h 385893"/>
              <a:gd name="connsiteX12" fmla="*/ 176169 w 203513"/>
              <a:gd name="connsiteY12" fmla="*/ 335559 h 385893"/>
              <a:gd name="connsiteX13" fmla="*/ 192947 w 203513"/>
              <a:gd name="connsiteY13" fmla="*/ 310392 h 385893"/>
              <a:gd name="connsiteX14" fmla="*/ 192947 w 203513"/>
              <a:gd name="connsiteY14" fmla="*/ 176169 h 385893"/>
              <a:gd name="connsiteX15" fmla="*/ 184558 w 203513"/>
              <a:gd name="connsiteY15" fmla="*/ 151002 h 385893"/>
              <a:gd name="connsiteX16" fmla="*/ 134224 w 203513"/>
              <a:gd name="connsiteY16" fmla="*/ 134224 h 385893"/>
              <a:gd name="connsiteX17" fmla="*/ 67112 w 203513"/>
              <a:gd name="connsiteY17" fmla="*/ 75501 h 385893"/>
              <a:gd name="connsiteX18" fmla="*/ 41945 w 203513"/>
              <a:gd name="connsiteY18" fmla="*/ 58723 h 385893"/>
              <a:gd name="connsiteX19" fmla="*/ 16778 w 203513"/>
              <a:gd name="connsiteY19" fmla="*/ 41945 h 385893"/>
              <a:gd name="connsiteX20" fmla="*/ 0 w 203513"/>
              <a:gd name="connsiteY20" fmla="*/ 0 h 38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3513" h="385893">
                <a:moveTo>
                  <a:pt x="0" y="0"/>
                </a:moveTo>
                <a:lnTo>
                  <a:pt x="0" y="0"/>
                </a:lnTo>
                <a:cubicBezTo>
                  <a:pt x="5593" y="25167"/>
                  <a:pt x="6862" y="51703"/>
                  <a:pt x="16778" y="75501"/>
                </a:cubicBezTo>
                <a:cubicBezTo>
                  <a:pt x="21341" y="86452"/>
                  <a:pt x="34350" y="91554"/>
                  <a:pt x="41945" y="100668"/>
                </a:cubicBezTo>
                <a:cubicBezTo>
                  <a:pt x="100342" y="170745"/>
                  <a:pt x="10364" y="77476"/>
                  <a:pt x="83890" y="151002"/>
                </a:cubicBezTo>
                <a:cubicBezTo>
                  <a:pt x="86686" y="159391"/>
                  <a:pt x="92279" y="167326"/>
                  <a:pt x="92279" y="176169"/>
                </a:cubicBezTo>
                <a:cubicBezTo>
                  <a:pt x="92279" y="213536"/>
                  <a:pt x="88705" y="231681"/>
                  <a:pt x="58723" y="251669"/>
                </a:cubicBezTo>
                <a:cubicBezTo>
                  <a:pt x="51365" y="256574"/>
                  <a:pt x="41945" y="257262"/>
                  <a:pt x="33556" y="260058"/>
                </a:cubicBezTo>
                <a:cubicBezTo>
                  <a:pt x="20456" y="299358"/>
                  <a:pt x="17904" y="294948"/>
                  <a:pt x="33556" y="352337"/>
                </a:cubicBezTo>
                <a:cubicBezTo>
                  <a:pt x="36209" y="362064"/>
                  <a:pt x="42461" y="371206"/>
                  <a:pt x="50334" y="377504"/>
                </a:cubicBezTo>
                <a:cubicBezTo>
                  <a:pt x="57239" y="383028"/>
                  <a:pt x="67112" y="383097"/>
                  <a:pt x="75501" y="385893"/>
                </a:cubicBezTo>
                <a:cubicBezTo>
                  <a:pt x="138759" y="364807"/>
                  <a:pt x="60786" y="393251"/>
                  <a:pt x="125835" y="360726"/>
                </a:cubicBezTo>
                <a:cubicBezTo>
                  <a:pt x="195299" y="325994"/>
                  <a:pt x="104044" y="383642"/>
                  <a:pt x="176169" y="335559"/>
                </a:cubicBezTo>
                <a:cubicBezTo>
                  <a:pt x="181762" y="327170"/>
                  <a:pt x="188438" y="319410"/>
                  <a:pt x="192947" y="310392"/>
                </a:cubicBezTo>
                <a:cubicBezTo>
                  <a:pt x="213758" y="268770"/>
                  <a:pt x="198335" y="219274"/>
                  <a:pt x="192947" y="176169"/>
                </a:cubicBezTo>
                <a:cubicBezTo>
                  <a:pt x="191850" y="167395"/>
                  <a:pt x="191754" y="156142"/>
                  <a:pt x="184558" y="151002"/>
                </a:cubicBezTo>
                <a:cubicBezTo>
                  <a:pt x="170167" y="140722"/>
                  <a:pt x="134224" y="134224"/>
                  <a:pt x="134224" y="134224"/>
                </a:cubicBezTo>
                <a:cubicBezTo>
                  <a:pt x="106261" y="92279"/>
                  <a:pt x="125835" y="114650"/>
                  <a:pt x="67112" y="75501"/>
                </a:cubicBezTo>
                <a:lnTo>
                  <a:pt x="41945" y="58723"/>
                </a:lnTo>
                <a:cubicBezTo>
                  <a:pt x="33556" y="53130"/>
                  <a:pt x="26860" y="41945"/>
                  <a:pt x="16778" y="4194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797A6AF5-E648-46D1-846E-2A2107039ED8}"/>
              </a:ext>
            </a:extLst>
          </p:cNvPr>
          <p:cNvSpPr/>
          <p:nvPr/>
        </p:nvSpPr>
        <p:spPr>
          <a:xfrm>
            <a:off x="5456906" y="553673"/>
            <a:ext cx="1363343" cy="2626728"/>
          </a:xfrm>
          <a:custGeom>
            <a:avLst/>
            <a:gdLst>
              <a:gd name="connsiteX0" fmla="*/ 188885 w 1363343"/>
              <a:gd name="connsiteY0" fmla="*/ 192947 h 2626728"/>
              <a:gd name="connsiteX1" fmla="*/ 188885 w 1363343"/>
              <a:gd name="connsiteY1" fmla="*/ 192947 h 2626728"/>
              <a:gd name="connsiteX2" fmla="*/ 113384 w 1363343"/>
              <a:gd name="connsiteY2" fmla="*/ 226503 h 2626728"/>
              <a:gd name="connsiteX3" fmla="*/ 79828 w 1363343"/>
              <a:gd name="connsiteY3" fmla="*/ 234892 h 2626728"/>
              <a:gd name="connsiteX4" fmla="*/ 29494 w 1363343"/>
              <a:gd name="connsiteY4" fmla="*/ 268448 h 2626728"/>
              <a:gd name="connsiteX5" fmla="*/ 21105 w 1363343"/>
              <a:gd name="connsiteY5" fmla="*/ 293615 h 2626728"/>
              <a:gd name="connsiteX6" fmla="*/ 29494 w 1363343"/>
              <a:gd name="connsiteY6" fmla="*/ 377505 h 2626728"/>
              <a:gd name="connsiteX7" fmla="*/ 54661 w 1363343"/>
              <a:gd name="connsiteY7" fmla="*/ 385894 h 2626728"/>
              <a:gd name="connsiteX8" fmla="*/ 113384 w 1363343"/>
              <a:gd name="connsiteY8" fmla="*/ 427839 h 2626728"/>
              <a:gd name="connsiteX9" fmla="*/ 163718 w 1363343"/>
              <a:gd name="connsiteY9" fmla="*/ 461395 h 2626728"/>
              <a:gd name="connsiteX10" fmla="*/ 172107 w 1363343"/>
              <a:gd name="connsiteY10" fmla="*/ 494951 h 2626728"/>
              <a:gd name="connsiteX11" fmla="*/ 180496 w 1363343"/>
              <a:gd name="connsiteY11" fmla="*/ 662731 h 2626728"/>
              <a:gd name="connsiteX12" fmla="*/ 197274 w 1363343"/>
              <a:gd name="connsiteY12" fmla="*/ 713065 h 2626728"/>
              <a:gd name="connsiteX13" fmla="*/ 205663 w 1363343"/>
              <a:gd name="connsiteY13" fmla="*/ 738232 h 2626728"/>
              <a:gd name="connsiteX14" fmla="*/ 255997 w 1363343"/>
              <a:gd name="connsiteY14" fmla="*/ 796955 h 2626728"/>
              <a:gd name="connsiteX15" fmla="*/ 314720 w 1363343"/>
              <a:gd name="connsiteY15" fmla="*/ 822121 h 2626728"/>
              <a:gd name="connsiteX16" fmla="*/ 348276 w 1363343"/>
              <a:gd name="connsiteY16" fmla="*/ 872455 h 2626728"/>
              <a:gd name="connsiteX17" fmla="*/ 356665 w 1363343"/>
              <a:gd name="connsiteY17" fmla="*/ 897622 h 2626728"/>
              <a:gd name="connsiteX18" fmla="*/ 381832 w 1363343"/>
              <a:gd name="connsiteY18" fmla="*/ 914400 h 2626728"/>
              <a:gd name="connsiteX19" fmla="*/ 440555 w 1363343"/>
              <a:gd name="connsiteY19" fmla="*/ 973123 h 2626728"/>
              <a:gd name="connsiteX20" fmla="*/ 448944 w 1363343"/>
              <a:gd name="connsiteY20" fmla="*/ 998290 h 2626728"/>
              <a:gd name="connsiteX21" fmla="*/ 474111 w 1363343"/>
              <a:gd name="connsiteY21" fmla="*/ 1015068 h 2626728"/>
              <a:gd name="connsiteX22" fmla="*/ 482500 w 1363343"/>
              <a:gd name="connsiteY22" fmla="*/ 1182848 h 2626728"/>
              <a:gd name="connsiteX23" fmla="*/ 499277 w 1363343"/>
              <a:gd name="connsiteY23" fmla="*/ 1208015 h 2626728"/>
              <a:gd name="connsiteX24" fmla="*/ 524444 w 1363343"/>
              <a:gd name="connsiteY24" fmla="*/ 1224793 h 2626728"/>
              <a:gd name="connsiteX25" fmla="*/ 558000 w 1363343"/>
              <a:gd name="connsiteY25" fmla="*/ 1249960 h 2626728"/>
              <a:gd name="connsiteX26" fmla="*/ 599945 w 1363343"/>
              <a:gd name="connsiteY26" fmla="*/ 1283516 h 2626728"/>
              <a:gd name="connsiteX27" fmla="*/ 599945 w 1363343"/>
              <a:gd name="connsiteY27" fmla="*/ 1426129 h 2626728"/>
              <a:gd name="connsiteX28" fmla="*/ 566389 w 1363343"/>
              <a:gd name="connsiteY28" fmla="*/ 1476463 h 2626728"/>
              <a:gd name="connsiteX29" fmla="*/ 549611 w 1363343"/>
              <a:gd name="connsiteY29" fmla="*/ 1543575 h 2626728"/>
              <a:gd name="connsiteX30" fmla="*/ 558000 w 1363343"/>
              <a:gd name="connsiteY30" fmla="*/ 1795244 h 2626728"/>
              <a:gd name="connsiteX31" fmla="*/ 574778 w 1363343"/>
              <a:gd name="connsiteY31" fmla="*/ 1820411 h 2626728"/>
              <a:gd name="connsiteX32" fmla="*/ 583167 w 1363343"/>
              <a:gd name="connsiteY32" fmla="*/ 1845578 h 2626728"/>
              <a:gd name="connsiteX33" fmla="*/ 608334 w 1363343"/>
              <a:gd name="connsiteY33" fmla="*/ 1879134 h 2626728"/>
              <a:gd name="connsiteX34" fmla="*/ 625112 w 1363343"/>
              <a:gd name="connsiteY34" fmla="*/ 1904301 h 2626728"/>
              <a:gd name="connsiteX35" fmla="*/ 650279 w 1363343"/>
              <a:gd name="connsiteY35" fmla="*/ 1921079 h 2626728"/>
              <a:gd name="connsiteX36" fmla="*/ 709002 w 1363343"/>
              <a:gd name="connsiteY36" fmla="*/ 1912690 h 2626728"/>
              <a:gd name="connsiteX37" fmla="*/ 734169 w 1363343"/>
              <a:gd name="connsiteY37" fmla="*/ 1862356 h 2626728"/>
              <a:gd name="connsiteX38" fmla="*/ 759336 w 1363343"/>
              <a:gd name="connsiteY38" fmla="*/ 1837189 h 2626728"/>
              <a:gd name="connsiteX39" fmla="*/ 801281 w 1363343"/>
              <a:gd name="connsiteY39" fmla="*/ 1845578 h 2626728"/>
              <a:gd name="connsiteX40" fmla="*/ 834837 w 1363343"/>
              <a:gd name="connsiteY40" fmla="*/ 1895912 h 2626728"/>
              <a:gd name="connsiteX41" fmla="*/ 851615 w 1363343"/>
              <a:gd name="connsiteY41" fmla="*/ 1921079 h 2626728"/>
              <a:gd name="connsiteX42" fmla="*/ 901949 w 1363343"/>
              <a:gd name="connsiteY42" fmla="*/ 1963024 h 2626728"/>
              <a:gd name="connsiteX43" fmla="*/ 927116 w 1363343"/>
              <a:gd name="connsiteY43" fmla="*/ 1971413 h 2626728"/>
              <a:gd name="connsiteX44" fmla="*/ 952283 w 1363343"/>
              <a:gd name="connsiteY44" fmla="*/ 2139193 h 2626728"/>
              <a:gd name="connsiteX45" fmla="*/ 969061 w 1363343"/>
              <a:gd name="connsiteY45" fmla="*/ 2189527 h 2626728"/>
              <a:gd name="connsiteX46" fmla="*/ 960672 w 1363343"/>
              <a:gd name="connsiteY46" fmla="*/ 2223083 h 2626728"/>
              <a:gd name="connsiteX47" fmla="*/ 943894 w 1363343"/>
              <a:gd name="connsiteY47" fmla="*/ 2273417 h 2626728"/>
              <a:gd name="connsiteX48" fmla="*/ 952283 w 1363343"/>
              <a:gd name="connsiteY48" fmla="*/ 2340529 h 2626728"/>
              <a:gd name="connsiteX49" fmla="*/ 960672 w 1363343"/>
              <a:gd name="connsiteY49" fmla="*/ 2365696 h 2626728"/>
              <a:gd name="connsiteX50" fmla="*/ 1011006 w 1363343"/>
              <a:gd name="connsiteY50" fmla="*/ 2399252 h 2626728"/>
              <a:gd name="connsiteX51" fmla="*/ 1036173 w 1363343"/>
              <a:gd name="connsiteY51" fmla="*/ 2416030 h 2626728"/>
              <a:gd name="connsiteX52" fmla="*/ 1061340 w 1363343"/>
              <a:gd name="connsiteY52" fmla="*/ 2541865 h 2626728"/>
              <a:gd name="connsiteX53" fmla="*/ 1069729 w 1363343"/>
              <a:gd name="connsiteY53" fmla="*/ 2567032 h 2626728"/>
              <a:gd name="connsiteX54" fmla="*/ 1094896 w 1363343"/>
              <a:gd name="connsiteY54" fmla="*/ 2575421 h 2626728"/>
              <a:gd name="connsiteX55" fmla="*/ 1136841 w 1363343"/>
              <a:gd name="connsiteY55" fmla="*/ 2625755 h 2626728"/>
              <a:gd name="connsiteX56" fmla="*/ 1203953 w 1363343"/>
              <a:gd name="connsiteY56" fmla="*/ 2617366 h 2626728"/>
              <a:gd name="connsiteX57" fmla="*/ 1229120 w 1363343"/>
              <a:gd name="connsiteY57" fmla="*/ 2608977 h 2626728"/>
              <a:gd name="connsiteX58" fmla="*/ 1271065 w 1363343"/>
              <a:gd name="connsiteY58" fmla="*/ 2600588 h 2626728"/>
              <a:gd name="connsiteX59" fmla="*/ 1237509 w 1363343"/>
              <a:gd name="connsiteY59" fmla="*/ 2550254 h 2626728"/>
              <a:gd name="connsiteX60" fmla="*/ 1220731 w 1363343"/>
              <a:gd name="connsiteY60" fmla="*/ 2525087 h 2626728"/>
              <a:gd name="connsiteX61" fmla="*/ 1203953 w 1363343"/>
              <a:gd name="connsiteY61" fmla="*/ 2499920 h 2626728"/>
              <a:gd name="connsiteX62" fmla="*/ 1187175 w 1363343"/>
              <a:gd name="connsiteY62" fmla="*/ 2449586 h 2626728"/>
              <a:gd name="connsiteX63" fmla="*/ 1178786 w 1363343"/>
              <a:gd name="connsiteY63" fmla="*/ 2424419 h 2626728"/>
              <a:gd name="connsiteX64" fmla="*/ 1187175 w 1363343"/>
              <a:gd name="connsiteY64" fmla="*/ 2306973 h 2626728"/>
              <a:gd name="connsiteX65" fmla="*/ 1195564 w 1363343"/>
              <a:gd name="connsiteY65" fmla="*/ 2281806 h 2626728"/>
              <a:gd name="connsiteX66" fmla="*/ 1220731 w 1363343"/>
              <a:gd name="connsiteY66" fmla="*/ 2265028 h 2626728"/>
              <a:gd name="connsiteX67" fmla="*/ 1287843 w 1363343"/>
              <a:gd name="connsiteY67" fmla="*/ 2206305 h 2626728"/>
              <a:gd name="connsiteX68" fmla="*/ 1338177 w 1363343"/>
              <a:gd name="connsiteY68" fmla="*/ 2189527 h 2626728"/>
              <a:gd name="connsiteX69" fmla="*/ 1329788 w 1363343"/>
              <a:gd name="connsiteY69" fmla="*/ 2055303 h 2626728"/>
              <a:gd name="connsiteX70" fmla="*/ 1271065 w 1363343"/>
              <a:gd name="connsiteY70" fmla="*/ 1996580 h 2626728"/>
              <a:gd name="connsiteX71" fmla="*/ 1195564 w 1363343"/>
              <a:gd name="connsiteY71" fmla="*/ 2013358 h 2626728"/>
              <a:gd name="connsiteX72" fmla="*/ 1170397 w 1363343"/>
              <a:gd name="connsiteY72" fmla="*/ 2030136 h 2626728"/>
              <a:gd name="connsiteX73" fmla="*/ 1162008 w 1363343"/>
              <a:gd name="connsiteY73" fmla="*/ 2004969 h 2626728"/>
              <a:gd name="connsiteX74" fmla="*/ 1145230 w 1363343"/>
              <a:gd name="connsiteY74" fmla="*/ 1979802 h 2626728"/>
              <a:gd name="connsiteX75" fmla="*/ 1128452 w 1363343"/>
              <a:gd name="connsiteY75" fmla="*/ 1921079 h 2626728"/>
              <a:gd name="connsiteX76" fmla="*/ 1094896 w 1363343"/>
              <a:gd name="connsiteY76" fmla="*/ 1870745 h 2626728"/>
              <a:gd name="connsiteX77" fmla="*/ 1078118 w 1363343"/>
              <a:gd name="connsiteY77" fmla="*/ 1845578 h 2626728"/>
              <a:gd name="connsiteX78" fmla="*/ 1027784 w 1363343"/>
              <a:gd name="connsiteY78" fmla="*/ 1828800 h 2626728"/>
              <a:gd name="connsiteX79" fmla="*/ 977450 w 1363343"/>
              <a:gd name="connsiteY79" fmla="*/ 1803633 h 2626728"/>
              <a:gd name="connsiteX80" fmla="*/ 885171 w 1363343"/>
              <a:gd name="connsiteY80" fmla="*/ 1795244 h 2626728"/>
              <a:gd name="connsiteX81" fmla="*/ 860004 w 1363343"/>
              <a:gd name="connsiteY81" fmla="*/ 1778466 h 2626728"/>
              <a:gd name="connsiteX82" fmla="*/ 826448 w 1363343"/>
              <a:gd name="connsiteY82" fmla="*/ 1728133 h 2626728"/>
              <a:gd name="connsiteX83" fmla="*/ 826448 w 1363343"/>
              <a:gd name="connsiteY83" fmla="*/ 1560353 h 2626728"/>
              <a:gd name="connsiteX84" fmla="*/ 801281 w 1363343"/>
              <a:gd name="connsiteY84" fmla="*/ 1375795 h 2626728"/>
              <a:gd name="connsiteX85" fmla="*/ 792892 w 1363343"/>
              <a:gd name="connsiteY85" fmla="*/ 1350628 h 2626728"/>
              <a:gd name="connsiteX86" fmla="*/ 767725 w 1363343"/>
              <a:gd name="connsiteY86" fmla="*/ 1325461 h 2626728"/>
              <a:gd name="connsiteX87" fmla="*/ 776114 w 1363343"/>
              <a:gd name="connsiteY87" fmla="*/ 1166070 h 2626728"/>
              <a:gd name="connsiteX88" fmla="*/ 818059 w 1363343"/>
              <a:gd name="connsiteY88" fmla="*/ 1132514 h 2626728"/>
              <a:gd name="connsiteX89" fmla="*/ 876782 w 1363343"/>
              <a:gd name="connsiteY89" fmla="*/ 1115736 h 2626728"/>
              <a:gd name="connsiteX90" fmla="*/ 901949 w 1363343"/>
              <a:gd name="connsiteY90" fmla="*/ 1098958 h 2626728"/>
              <a:gd name="connsiteX91" fmla="*/ 809670 w 1363343"/>
              <a:gd name="connsiteY91" fmla="*/ 1048624 h 2626728"/>
              <a:gd name="connsiteX92" fmla="*/ 767725 w 1363343"/>
              <a:gd name="connsiteY92" fmla="*/ 1031846 h 2626728"/>
              <a:gd name="connsiteX93" fmla="*/ 717391 w 1363343"/>
              <a:gd name="connsiteY93" fmla="*/ 1015068 h 2626728"/>
              <a:gd name="connsiteX94" fmla="*/ 725780 w 1363343"/>
              <a:gd name="connsiteY94" fmla="*/ 847288 h 2626728"/>
              <a:gd name="connsiteX95" fmla="*/ 759336 w 1363343"/>
              <a:gd name="connsiteY95" fmla="*/ 763399 h 2626728"/>
              <a:gd name="connsiteX96" fmla="*/ 767725 w 1363343"/>
              <a:gd name="connsiteY96" fmla="*/ 671120 h 2626728"/>
              <a:gd name="connsiteX97" fmla="*/ 750947 w 1363343"/>
              <a:gd name="connsiteY97" fmla="*/ 562063 h 2626728"/>
              <a:gd name="connsiteX98" fmla="*/ 759336 w 1363343"/>
              <a:gd name="connsiteY98" fmla="*/ 503340 h 2626728"/>
              <a:gd name="connsiteX99" fmla="*/ 792892 w 1363343"/>
              <a:gd name="connsiteY99" fmla="*/ 453006 h 2626728"/>
              <a:gd name="connsiteX100" fmla="*/ 784503 w 1363343"/>
              <a:gd name="connsiteY100" fmla="*/ 318782 h 2626728"/>
              <a:gd name="connsiteX101" fmla="*/ 759336 w 1363343"/>
              <a:gd name="connsiteY101" fmla="*/ 268448 h 2626728"/>
              <a:gd name="connsiteX102" fmla="*/ 725780 w 1363343"/>
              <a:gd name="connsiteY102" fmla="*/ 218114 h 2626728"/>
              <a:gd name="connsiteX103" fmla="*/ 692224 w 1363343"/>
              <a:gd name="connsiteY103" fmla="*/ 167780 h 2626728"/>
              <a:gd name="connsiteX104" fmla="*/ 675446 w 1363343"/>
              <a:gd name="connsiteY104" fmla="*/ 142613 h 2626728"/>
              <a:gd name="connsiteX105" fmla="*/ 633501 w 1363343"/>
              <a:gd name="connsiteY105" fmla="*/ 134224 h 2626728"/>
              <a:gd name="connsiteX106" fmla="*/ 558000 w 1363343"/>
              <a:gd name="connsiteY106" fmla="*/ 125835 h 2626728"/>
              <a:gd name="connsiteX107" fmla="*/ 507666 w 1363343"/>
              <a:gd name="connsiteY107" fmla="*/ 92279 h 2626728"/>
              <a:gd name="connsiteX108" fmla="*/ 448944 w 1363343"/>
              <a:gd name="connsiteY108" fmla="*/ 75501 h 2626728"/>
              <a:gd name="connsiteX109" fmla="*/ 398610 w 1363343"/>
              <a:gd name="connsiteY109" fmla="*/ 33556 h 2626728"/>
              <a:gd name="connsiteX110" fmla="*/ 348276 w 1363343"/>
              <a:gd name="connsiteY110" fmla="*/ 0 h 2626728"/>
              <a:gd name="connsiteX111" fmla="*/ 297942 w 1363343"/>
              <a:gd name="connsiteY111" fmla="*/ 8389 h 2626728"/>
              <a:gd name="connsiteX112" fmla="*/ 289553 w 1363343"/>
              <a:gd name="connsiteY112" fmla="*/ 33556 h 2626728"/>
              <a:gd name="connsiteX113" fmla="*/ 281164 w 1363343"/>
              <a:gd name="connsiteY113" fmla="*/ 50334 h 2626728"/>
              <a:gd name="connsiteX114" fmla="*/ 281164 w 1363343"/>
              <a:gd name="connsiteY114" fmla="*/ 50334 h 262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363343" h="2626728">
                <a:moveTo>
                  <a:pt x="188885" y="192947"/>
                </a:moveTo>
                <a:lnTo>
                  <a:pt x="188885" y="192947"/>
                </a:lnTo>
                <a:cubicBezTo>
                  <a:pt x="163718" y="204132"/>
                  <a:pt x="139089" y="216616"/>
                  <a:pt x="113384" y="226503"/>
                </a:cubicBezTo>
                <a:cubicBezTo>
                  <a:pt x="102623" y="230642"/>
                  <a:pt x="90140" y="229736"/>
                  <a:pt x="79828" y="234892"/>
                </a:cubicBezTo>
                <a:cubicBezTo>
                  <a:pt x="61792" y="243910"/>
                  <a:pt x="29494" y="268448"/>
                  <a:pt x="29494" y="268448"/>
                </a:cubicBezTo>
                <a:cubicBezTo>
                  <a:pt x="26698" y="276837"/>
                  <a:pt x="25060" y="285706"/>
                  <a:pt x="21105" y="293615"/>
                </a:cubicBezTo>
                <a:cubicBezTo>
                  <a:pt x="941" y="333943"/>
                  <a:pt x="-17445" y="314920"/>
                  <a:pt x="29494" y="377505"/>
                </a:cubicBezTo>
                <a:cubicBezTo>
                  <a:pt x="34800" y="384579"/>
                  <a:pt x="46752" y="381939"/>
                  <a:pt x="54661" y="385894"/>
                </a:cubicBezTo>
                <a:cubicBezTo>
                  <a:pt x="68298" y="392712"/>
                  <a:pt x="103884" y="421189"/>
                  <a:pt x="113384" y="427839"/>
                </a:cubicBezTo>
                <a:cubicBezTo>
                  <a:pt x="129904" y="439403"/>
                  <a:pt x="163718" y="461395"/>
                  <a:pt x="163718" y="461395"/>
                </a:cubicBezTo>
                <a:cubicBezTo>
                  <a:pt x="166514" y="472580"/>
                  <a:pt x="171150" y="483461"/>
                  <a:pt x="172107" y="494951"/>
                </a:cubicBezTo>
                <a:cubicBezTo>
                  <a:pt x="176757" y="550754"/>
                  <a:pt x="174077" y="607104"/>
                  <a:pt x="180496" y="662731"/>
                </a:cubicBezTo>
                <a:cubicBezTo>
                  <a:pt x="182523" y="680300"/>
                  <a:pt x="191681" y="696287"/>
                  <a:pt x="197274" y="713065"/>
                </a:cubicBezTo>
                <a:cubicBezTo>
                  <a:pt x="200070" y="721454"/>
                  <a:pt x="200357" y="731158"/>
                  <a:pt x="205663" y="738232"/>
                </a:cubicBezTo>
                <a:cubicBezTo>
                  <a:pt x="218882" y="755857"/>
                  <a:pt x="237122" y="783473"/>
                  <a:pt x="255997" y="796955"/>
                </a:cubicBezTo>
                <a:cubicBezTo>
                  <a:pt x="274140" y="809915"/>
                  <a:pt x="294180" y="815275"/>
                  <a:pt x="314720" y="822121"/>
                </a:cubicBezTo>
                <a:cubicBezTo>
                  <a:pt x="325905" y="838899"/>
                  <a:pt x="341899" y="853325"/>
                  <a:pt x="348276" y="872455"/>
                </a:cubicBezTo>
                <a:cubicBezTo>
                  <a:pt x="351072" y="880844"/>
                  <a:pt x="351141" y="890717"/>
                  <a:pt x="356665" y="897622"/>
                </a:cubicBezTo>
                <a:cubicBezTo>
                  <a:pt x="362963" y="905495"/>
                  <a:pt x="374703" y="907271"/>
                  <a:pt x="381832" y="914400"/>
                </a:cubicBezTo>
                <a:cubicBezTo>
                  <a:pt x="460129" y="992697"/>
                  <a:pt x="351072" y="906011"/>
                  <a:pt x="440555" y="973123"/>
                </a:cubicBezTo>
                <a:cubicBezTo>
                  <a:pt x="443351" y="981512"/>
                  <a:pt x="443420" y="991385"/>
                  <a:pt x="448944" y="998290"/>
                </a:cubicBezTo>
                <a:cubicBezTo>
                  <a:pt x="455242" y="1006163"/>
                  <a:pt x="472307" y="1005148"/>
                  <a:pt x="474111" y="1015068"/>
                </a:cubicBezTo>
                <a:cubicBezTo>
                  <a:pt x="484128" y="1070161"/>
                  <a:pt x="475258" y="1127322"/>
                  <a:pt x="482500" y="1182848"/>
                </a:cubicBezTo>
                <a:cubicBezTo>
                  <a:pt x="483804" y="1192845"/>
                  <a:pt x="492148" y="1200886"/>
                  <a:pt x="499277" y="1208015"/>
                </a:cubicBezTo>
                <a:cubicBezTo>
                  <a:pt x="506406" y="1215144"/>
                  <a:pt x="516240" y="1218933"/>
                  <a:pt x="524444" y="1224793"/>
                </a:cubicBezTo>
                <a:cubicBezTo>
                  <a:pt x="535821" y="1232920"/>
                  <a:pt x="548113" y="1240073"/>
                  <a:pt x="558000" y="1249960"/>
                </a:cubicBezTo>
                <a:cubicBezTo>
                  <a:pt x="595945" y="1287905"/>
                  <a:pt x="550950" y="1267184"/>
                  <a:pt x="599945" y="1283516"/>
                </a:cubicBezTo>
                <a:cubicBezTo>
                  <a:pt x="617843" y="1337209"/>
                  <a:pt x="621848" y="1338516"/>
                  <a:pt x="599945" y="1426129"/>
                </a:cubicBezTo>
                <a:cubicBezTo>
                  <a:pt x="595054" y="1445692"/>
                  <a:pt x="572766" y="1457333"/>
                  <a:pt x="566389" y="1476463"/>
                </a:cubicBezTo>
                <a:cubicBezTo>
                  <a:pt x="553491" y="1515157"/>
                  <a:pt x="559734" y="1492959"/>
                  <a:pt x="549611" y="1543575"/>
                </a:cubicBezTo>
                <a:cubicBezTo>
                  <a:pt x="552407" y="1627465"/>
                  <a:pt x="550401" y="1711652"/>
                  <a:pt x="558000" y="1795244"/>
                </a:cubicBezTo>
                <a:cubicBezTo>
                  <a:pt x="558913" y="1805285"/>
                  <a:pt x="570269" y="1811393"/>
                  <a:pt x="574778" y="1820411"/>
                </a:cubicBezTo>
                <a:cubicBezTo>
                  <a:pt x="578733" y="1828320"/>
                  <a:pt x="578780" y="1837900"/>
                  <a:pt x="583167" y="1845578"/>
                </a:cubicBezTo>
                <a:cubicBezTo>
                  <a:pt x="590104" y="1857717"/>
                  <a:pt x="600207" y="1867757"/>
                  <a:pt x="608334" y="1879134"/>
                </a:cubicBezTo>
                <a:cubicBezTo>
                  <a:pt x="614194" y="1887338"/>
                  <a:pt x="617983" y="1897172"/>
                  <a:pt x="625112" y="1904301"/>
                </a:cubicBezTo>
                <a:cubicBezTo>
                  <a:pt x="632241" y="1911430"/>
                  <a:pt x="641890" y="1915486"/>
                  <a:pt x="650279" y="1921079"/>
                </a:cubicBezTo>
                <a:cubicBezTo>
                  <a:pt x="669853" y="1918283"/>
                  <a:pt x="690933" y="1920721"/>
                  <a:pt x="709002" y="1912690"/>
                </a:cubicBezTo>
                <a:cubicBezTo>
                  <a:pt x="727760" y="1904353"/>
                  <a:pt x="725157" y="1875874"/>
                  <a:pt x="734169" y="1862356"/>
                </a:cubicBezTo>
                <a:cubicBezTo>
                  <a:pt x="740750" y="1852485"/>
                  <a:pt x="750947" y="1845578"/>
                  <a:pt x="759336" y="1837189"/>
                </a:cubicBezTo>
                <a:cubicBezTo>
                  <a:pt x="773318" y="1839985"/>
                  <a:pt x="790026" y="1836824"/>
                  <a:pt x="801281" y="1845578"/>
                </a:cubicBezTo>
                <a:cubicBezTo>
                  <a:pt x="817198" y="1857958"/>
                  <a:pt x="823652" y="1879134"/>
                  <a:pt x="834837" y="1895912"/>
                </a:cubicBezTo>
                <a:cubicBezTo>
                  <a:pt x="840430" y="1904301"/>
                  <a:pt x="844486" y="1913950"/>
                  <a:pt x="851615" y="1921079"/>
                </a:cubicBezTo>
                <a:cubicBezTo>
                  <a:pt x="870168" y="1939632"/>
                  <a:pt x="878590" y="1951345"/>
                  <a:pt x="901949" y="1963024"/>
                </a:cubicBezTo>
                <a:cubicBezTo>
                  <a:pt x="909858" y="1966979"/>
                  <a:pt x="918727" y="1968617"/>
                  <a:pt x="927116" y="1971413"/>
                </a:cubicBezTo>
                <a:cubicBezTo>
                  <a:pt x="973187" y="2040519"/>
                  <a:pt x="929709" y="1966126"/>
                  <a:pt x="952283" y="2139193"/>
                </a:cubicBezTo>
                <a:cubicBezTo>
                  <a:pt x="954570" y="2156730"/>
                  <a:pt x="969061" y="2189527"/>
                  <a:pt x="969061" y="2189527"/>
                </a:cubicBezTo>
                <a:cubicBezTo>
                  <a:pt x="966265" y="2200712"/>
                  <a:pt x="963985" y="2212040"/>
                  <a:pt x="960672" y="2223083"/>
                </a:cubicBezTo>
                <a:cubicBezTo>
                  <a:pt x="955590" y="2240023"/>
                  <a:pt x="943894" y="2273417"/>
                  <a:pt x="943894" y="2273417"/>
                </a:cubicBezTo>
                <a:cubicBezTo>
                  <a:pt x="946690" y="2295788"/>
                  <a:pt x="948250" y="2318348"/>
                  <a:pt x="952283" y="2340529"/>
                </a:cubicBezTo>
                <a:cubicBezTo>
                  <a:pt x="953865" y="2349229"/>
                  <a:pt x="954419" y="2359443"/>
                  <a:pt x="960672" y="2365696"/>
                </a:cubicBezTo>
                <a:cubicBezTo>
                  <a:pt x="974931" y="2379955"/>
                  <a:pt x="994228" y="2388067"/>
                  <a:pt x="1011006" y="2399252"/>
                </a:cubicBezTo>
                <a:lnTo>
                  <a:pt x="1036173" y="2416030"/>
                </a:lnTo>
                <a:cubicBezTo>
                  <a:pt x="1051320" y="2597794"/>
                  <a:pt x="1024111" y="2467407"/>
                  <a:pt x="1061340" y="2541865"/>
                </a:cubicBezTo>
                <a:cubicBezTo>
                  <a:pt x="1065295" y="2549774"/>
                  <a:pt x="1063476" y="2560779"/>
                  <a:pt x="1069729" y="2567032"/>
                </a:cubicBezTo>
                <a:cubicBezTo>
                  <a:pt x="1075982" y="2573285"/>
                  <a:pt x="1086507" y="2572625"/>
                  <a:pt x="1094896" y="2575421"/>
                </a:cubicBezTo>
                <a:cubicBezTo>
                  <a:pt x="1101219" y="2584906"/>
                  <a:pt x="1124591" y="2623528"/>
                  <a:pt x="1136841" y="2625755"/>
                </a:cubicBezTo>
                <a:cubicBezTo>
                  <a:pt x="1159022" y="2629788"/>
                  <a:pt x="1181582" y="2620162"/>
                  <a:pt x="1203953" y="2617366"/>
                </a:cubicBezTo>
                <a:cubicBezTo>
                  <a:pt x="1212342" y="2614570"/>
                  <a:pt x="1220541" y="2611122"/>
                  <a:pt x="1229120" y="2608977"/>
                </a:cubicBezTo>
                <a:cubicBezTo>
                  <a:pt x="1242953" y="2605519"/>
                  <a:pt x="1269049" y="2614703"/>
                  <a:pt x="1271065" y="2600588"/>
                </a:cubicBezTo>
                <a:cubicBezTo>
                  <a:pt x="1273917" y="2580626"/>
                  <a:pt x="1248694" y="2567032"/>
                  <a:pt x="1237509" y="2550254"/>
                </a:cubicBezTo>
                <a:lnTo>
                  <a:pt x="1220731" y="2525087"/>
                </a:lnTo>
                <a:cubicBezTo>
                  <a:pt x="1215138" y="2516698"/>
                  <a:pt x="1207141" y="2509485"/>
                  <a:pt x="1203953" y="2499920"/>
                </a:cubicBezTo>
                <a:lnTo>
                  <a:pt x="1187175" y="2449586"/>
                </a:lnTo>
                <a:lnTo>
                  <a:pt x="1178786" y="2424419"/>
                </a:lnTo>
                <a:cubicBezTo>
                  <a:pt x="1181582" y="2385270"/>
                  <a:pt x="1182589" y="2345953"/>
                  <a:pt x="1187175" y="2306973"/>
                </a:cubicBezTo>
                <a:cubicBezTo>
                  <a:pt x="1188208" y="2298191"/>
                  <a:pt x="1190040" y="2288711"/>
                  <a:pt x="1195564" y="2281806"/>
                </a:cubicBezTo>
                <a:cubicBezTo>
                  <a:pt x="1201862" y="2273933"/>
                  <a:pt x="1212342" y="2270621"/>
                  <a:pt x="1220731" y="2265028"/>
                </a:cubicBezTo>
                <a:cubicBezTo>
                  <a:pt x="1240305" y="2235666"/>
                  <a:pt x="1245898" y="2220287"/>
                  <a:pt x="1287843" y="2206305"/>
                </a:cubicBezTo>
                <a:lnTo>
                  <a:pt x="1338177" y="2189527"/>
                </a:lnTo>
                <a:cubicBezTo>
                  <a:pt x="1370707" y="2140732"/>
                  <a:pt x="1375512" y="2146750"/>
                  <a:pt x="1329788" y="2055303"/>
                </a:cubicBezTo>
                <a:cubicBezTo>
                  <a:pt x="1317408" y="2030543"/>
                  <a:pt x="1271065" y="1996580"/>
                  <a:pt x="1271065" y="1996580"/>
                </a:cubicBezTo>
                <a:cubicBezTo>
                  <a:pt x="1251733" y="1999802"/>
                  <a:pt x="1216216" y="2003032"/>
                  <a:pt x="1195564" y="2013358"/>
                </a:cubicBezTo>
                <a:cubicBezTo>
                  <a:pt x="1186546" y="2017867"/>
                  <a:pt x="1178786" y="2024543"/>
                  <a:pt x="1170397" y="2030136"/>
                </a:cubicBezTo>
                <a:cubicBezTo>
                  <a:pt x="1167601" y="2021747"/>
                  <a:pt x="1165963" y="2012878"/>
                  <a:pt x="1162008" y="2004969"/>
                </a:cubicBezTo>
                <a:cubicBezTo>
                  <a:pt x="1157499" y="1995951"/>
                  <a:pt x="1149202" y="1989069"/>
                  <a:pt x="1145230" y="1979802"/>
                </a:cubicBezTo>
                <a:cubicBezTo>
                  <a:pt x="1137085" y="1960797"/>
                  <a:pt x="1138655" y="1939445"/>
                  <a:pt x="1128452" y="1921079"/>
                </a:cubicBezTo>
                <a:cubicBezTo>
                  <a:pt x="1118659" y="1903452"/>
                  <a:pt x="1106081" y="1887523"/>
                  <a:pt x="1094896" y="1870745"/>
                </a:cubicBezTo>
                <a:cubicBezTo>
                  <a:pt x="1089303" y="1862356"/>
                  <a:pt x="1087683" y="1848766"/>
                  <a:pt x="1078118" y="1845578"/>
                </a:cubicBezTo>
                <a:cubicBezTo>
                  <a:pt x="1061340" y="1839985"/>
                  <a:pt x="1042499" y="1838610"/>
                  <a:pt x="1027784" y="1828800"/>
                </a:cubicBezTo>
                <a:cubicBezTo>
                  <a:pt x="1009660" y="1816717"/>
                  <a:pt x="999552" y="1806790"/>
                  <a:pt x="977450" y="1803633"/>
                </a:cubicBezTo>
                <a:cubicBezTo>
                  <a:pt x="946874" y="1799265"/>
                  <a:pt x="915931" y="1798040"/>
                  <a:pt x="885171" y="1795244"/>
                </a:cubicBezTo>
                <a:cubicBezTo>
                  <a:pt x="876782" y="1789651"/>
                  <a:pt x="866643" y="1786054"/>
                  <a:pt x="860004" y="1778466"/>
                </a:cubicBezTo>
                <a:cubicBezTo>
                  <a:pt x="846726" y="1763291"/>
                  <a:pt x="826448" y="1728133"/>
                  <a:pt x="826448" y="1728133"/>
                </a:cubicBezTo>
                <a:cubicBezTo>
                  <a:pt x="804844" y="1641717"/>
                  <a:pt x="826448" y="1742517"/>
                  <a:pt x="826448" y="1560353"/>
                </a:cubicBezTo>
                <a:cubicBezTo>
                  <a:pt x="826448" y="1436954"/>
                  <a:pt x="828490" y="1457423"/>
                  <a:pt x="801281" y="1375795"/>
                </a:cubicBezTo>
                <a:cubicBezTo>
                  <a:pt x="798485" y="1367406"/>
                  <a:pt x="799145" y="1356881"/>
                  <a:pt x="792892" y="1350628"/>
                </a:cubicBezTo>
                <a:lnTo>
                  <a:pt x="767725" y="1325461"/>
                </a:lnTo>
                <a:cubicBezTo>
                  <a:pt x="770521" y="1272331"/>
                  <a:pt x="768925" y="1218786"/>
                  <a:pt x="776114" y="1166070"/>
                </a:cubicBezTo>
                <a:cubicBezTo>
                  <a:pt x="779582" y="1140635"/>
                  <a:pt x="799302" y="1137873"/>
                  <a:pt x="818059" y="1132514"/>
                </a:cubicBezTo>
                <a:cubicBezTo>
                  <a:pt x="830602" y="1128930"/>
                  <a:pt x="863373" y="1122441"/>
                  <a:pt x="876782" y="1115736"/>
                </a:cubicBezTo>
                <a:cubicBezTo>
                  <a:pt x="885800" y="1111227"/>
                  <a:pt x="893560" y="1104551"/>
                  <a:pt x="901949" y="1098958"/>
                </a:cubicBezTo>
                <a:cubicBezTo>
                  <a:pt x="874738" y="1083409"/>
                  <a:pt x="839888" y="1062054"/>
                  <a:pt x="809670" y="1048624"/>
                </a:cubicBezTo>
                <a:cubicBezTo>
                  <a:pt x="795909" y="1042508"/>
                  <a:pt x="781877" y="1036992"/>
                  <a:pt x="767725" y="1031846"/>
                </a:cubicBezTo>
                <a:cubicBezTo>
                  <a:pt x="751104" y="1025802"/>
                  <a:pt x="717391" y="1015068"/>
                  <a:pt x="717391" y="1015068"/>
                </a:cubicBezTo>
                <a:cubicBezTo>
                  <a:pt x="720187" y="959141"/>
                  <a:pt x="719361" y="902915"/>
                  <a:pt x="725780" y="847288"/>
                </a:cubicBezTo>
                <a:cubicBezTo>
                  <a:pt x="728890" y="820337"/>
                  <a:pt x="747110" y="787850"/>
                  <a:pt x="759336" y="763399"/>
                </a:cubicBezTo>
                <a:cubicBezTo>
                  <a:pt x="762132" y="732639"/>
                  <a:pt x="767725" y="702007"/>
                  <a:pt x="767725" y="671120"/>
                </a:cubicBezTo>
                <a:cubicBezTo>
                  <a:pt x="767725" y="606238"/>
                  <a:pt x="765306" y="605141"/>
                  <a:pt x="750947" y="562063"/>
                </a:cubicBezTo>
                <a:cubicBezTo>
                  <a:pt x="753743" y="542489"/>
                  <a:pt x="752238" y="521795"/>
                  <a:pt x="759336" y="503340"/>
                </a:cubicBezTo>
                <a:cubicBezTo>
                  <a:pt x="766575" y="484519"/>
                  <a:pt x="792892" y="453006"/>
                  <a:pt x="792892" y="453006"/>
                </a:cubicBezTo>
                <a:cubicBezTo>
                  <a:pt x="790096" y="408265"/>
                  <a:pt x="789196" y="363364"/>
                  <a:pt x="784503" y="318782"/>
                </a:cubicBezTo>
                <a:cubicBezTo>
                  <a:pt x="781692" y="292073"/>
                  <a:pt x="771024" y="291825"/>
                  <a:pt x="759336" y="268448"/>
                </a:cubicBezTo>
                <a:cubicBezTo>
                  <a:pt x="735055" y="219885"/>
                  <a:pt x="773488" y="265822"/>
                  <a:pt x="725780" y="218114"/>
                </a:cubicBezTo>
                <a:cubicBezTo>
                  <a:pt x="711037" y="173886"/>
                  <a:pt x="727135" y="209673"/>
                  <a:pt x="692224" y="167780"/>
                </a:cubicBezTo>
                <a:cubicBezTo>
                  <a:pt x="685769" y="160035"/>
                  <a:pt x="684200" y="147615"/>
                  <a:pt x="675446" y="142613"/>
                </a:cubicBezTo>
                <a:cubicBezTo>
                  <a:pt x="663066" y="135539"/>
                  <a:pt x="647616" y="136240"/>
                  <a:pt x="633501" y="134224"/>
                </a:cubicBezTo>
                <a:cubicBezTo>
                  <a:pt x="608434" y="130643"/>
                  <a:pt x="583167" y="128631"/>
                  <a:pt x="558000" y="125835"/>
                </a:cubicBezTo>
                <a:cubicBezTo>
                  <a:pt x="541222" y="114650"/>
                  <a:pt x="527229" y="97170"/>
                  <a:pt x="507666" y="92279"/>
                </a:cubicBezTo>
                <a:cubicBezTo>
                  <a:pt x="465532" y="81745"/>
                  <a:pt x="485049" y="87536"/>
                  <a:pt x="448944" y="75501"/>
                </a:cubicBezTo>
                <a:cubicBezTo>
                  <a:pt x="375418" y="1975"/>
                  <a:pt x="468687" y="91953"/>
                  <a:pt x="398610" y="33556"/>
                </a:cubicBezTo>
                <a:cubicBezTo>
                  <a:pt x="356717" y="-1355"/>
                  <a:pt x="392504" y="14743"/>
                  <a:pt x="348276" y="0"/>
                </a:cubicBezTo>
                <a:cubicBezTo>
                  <a:pt x="331498" y="2796"/>
                  <a:pt x="312710" y="-50"/>
                  <a:pt x="297942" y="8389"/>
                </a:cubicBezTo>
                <a:cubicBezTo>
                  <a:pt x="290264" y="12776"/>
                  <a:pt x="292837" y="25346"/>
                  <a:pt x="289553" y="33556"/>
                </a:cubicBezTo>
                <a:cubicBezTo>
                  <a:pt x="287231" y="39362"/>
                  <a:pt x="283960" y="44741"/>
                  <a:pt x="281164" y="50334"/>
                </a:cubicBezTo>
                <a:lnTo>
                  <a:pt x="281164" y="50334"/>
                </a:lnTo>
              </a:path>
            </a:pathLst>
          </a:cu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E99ADC51-89E4-4630-B1F8-EB9F98483892}"/>
              </a:ext>
            </a:extLst>
          </p:cNvPr>
          <p:cNvSpPr/>
          <p:nvPr/>
        </p:nvSpPr>
        <p:spPr>
          <a:xfrm>
            <a:off x="6614500" y="4420998"/>
            <a:ext cx="1363430" cy="1677798"/>
          </a:xfrm>
          <a:custGeom>
            <a:avLst/>
            <a:gdLst>
              <a:gd name="connsiteX0" fmla="*/ 1220817 w 1363430"/>
              <a:gd name="connsiteY0" fmla="*/ 0 h 1677798"/>
              <a:gd name="connsiteX1" fmla="*/ 1220817 w 1363430"/>
              <a:gd name="connsiteY1" fmla="*/ 0 h 1677798"/>
              <a:gd name="connsiteX2" fmla="*/ 1145317 w 1363430"/>
              <a:gd name="connsiteY2" fmla="*/ 41945 h 1677798"/>
              <a:gd name="connsiteX3" fmla="*/ 1111761 w 1363430"/>
              <a:gd name="connsiteY3" fmla="*/ 58723 h 1677798"/>
              <a:gd name="connsiteX4" fmla="*/ 1103372 w 1363430"/>
              <a:gd name="connsiteY4" fmla="*/ 83890 h 1677798"/>
              <a:gd name="connsiteX5" fmla="*/ 1078205 w 1363430"/>
              <a:gd name="connsiteY5" fmla="*/ 109057 h 1677798"/>
              <a:gd name="connsiteX6" fmla="*/ 1069816 w 1363430"/>
              <a:gd name="connsiteY6" fmla="*/ 134224 h 1677798"/>
              <a:gd name="connsiteX7" fmla="*/ 1111761 w 1363430"/>
              <a:gd name="connsiteY7" fmla="*/ 268448 h 1677798"/>
              <a:gd name="connsiteX8" fmla="*/ 1145317 w 1363430"/>
              <a:gd name="connsiteY8" fmla="*/ 293615 h 1677798"/>
              <a:gd name="connsiteX9" fmla="*/ 1187261 w 1363430"/>
              <a:gd name="connsiteY9" fmla="*/ 369116 h 1677798"/>
              <a:gd name="connsiteX10" fmla="*/ 1178872 w 1363430"/>
              <a:gd name="connsiteY10" fmla="*/ 402672 h 1677798"/>
              <a:gd name="connsiteX11" fmla="*/ 1145317 w 1363430"/>
              <a:gd name="connsiteY11" fmla="*/ 461395 h 1677798"/>
              <a:gd name="connsiteX12" fmla="*/ 1128539 w 1363430"/>
              <a:gd name="connsiteY12" fmla="*/ 494951 h 1677798"/>
              <a:gd name="connsiteX13" fmla="*/ 1078205 w 1363430"/>
              <a:gd name="connsiteY13" fmla="*/ 545285 h 1677798"/>
              <a:gd name="connsiteX14" fmla="*/ 1061427 w 1363430"/>
              <a:gd name="connsiteY14" fmla="*/ 570452 h 1677798"/>
              <a:gd name="connsiteX15" fmla="*/ 1053038 w 1363430"/>
              <a:gd name="connsiteY15" fmla="*/ 595619 h 1677798"/>
              <a:gd name="connsiteX16" fmla="*/ 1027871 w 1363430"/>
              <a:gd name="connsiteY16" fmla="*/ 612396 h 1677798"/>
              <a:gd name="connsiteX17" fmla="*/ 994315 w 1363430"/>
              <a:gd name="connsiteY17" fmla="*/ 662730 h 1677798"/>
              <a:gd name="connsiteX18" fmla="*/ 943981 w 1363430"/>
              <a:gd name="connsiteY18" fmla="*/ 713064 h 1677798"/>
              <a:gd name="connsiteX19" fmla="*/ 935592 w 1363430"/>
              <a:gd name="connsiteY19" fmla="*/ 1023457 h 1677798"/>
              <a:gd name="connsiteX20" fmla="*/ 902036 w 1363430"/>
              <a:gd name="connsiteY20" fmla="*/ 1057013 h 1677798"/>
              <a:gd name="connsiteX21" fmla="*/ 843313 w 1363430"/>
              <a:gd name="connsiteY21" fmla="*/ 1073791 h 1677798"/>
              <a:gd name="connsiteX22" fmla="*/ 650366 w 1363430"/>
              <a:gd name="connsiteY22" fmla="*/ 1090569 h 1677798"/>
              <a:gd name="connsiteX23" fmla="*/ 600032 w 1363430"/>
              <a:gd name="connsiteY23" fmla="*/ 1098958 h 1677798"/>
              <a:gd name="connsiteX24" fmla="*/ 180583 w 1363430"/>
              <a:gd name="connsiteY24" fmla="*/ 1115736 h 1677798"/>
              <a:gd name="connsiteX25" fmla="*/ 197361 w 1363430"/>
              <a:gd name="connsiteY25" fmla="*/ 1149292 h 1677798"/>
              <a:gd name="connsiteX26" fmla="*/ 230917 w 1363430"/>
              <a:gd name="connsiteY26" fmla="*/ 1224793 h 1677798"/>
              <a:gd name="connsiteX27" fmla="*/ 239306 w 1363430"/>
              <a:gd name="connsiteY27" fmla="*/ 1249960 h 1677798"/>
              <a:gd name="connsiteX28" fmla="*/ 289639 w 1363430"/>
              <a:gd name="connsiteY28" fmla="*/ 1291905 h 1677798"/>
              <a:gd name="connsiteX29" fmla="*/ 381918 w 1363430"/>
              <a:gd name="connsiteY29" fmla="*/ 1317072 h 1677798"/>
              <a:gd name="connsiteX30" fmla="*/ 373529 w 1363430"/>
              <a:gd name="connsiteY30" fmla="*/ 1350628 h 1677798"/>
              <a:gd name="connsiteX31" fmla="*/ 348362 w 1363430"/>
              <a:gd name="connsiteY31" fmla="*/ 1409351 h 1677798"/>
              <a:gd name="connsiteX32" fmla="*/ 339973 w 1363430"/>
              <a:gd name="connsiteY32" fmla="*/ 1451296 h 1677798"/>
              <a:gd name="connsiteX33" fmla="*/ 272861 w 1363430"/>
              <a:gd name="connsiteY33" fmla="*/ 1484852 h 1677798"/>
              <a:gd name="connsiteX34" fmla="*/ 247694 w 1363430"/>
              <a:gd name="connsiteY34" fmla="*/ 1501630 h 1677798"/>
              <a:gd name="connsiteX35" fmla="*/ 12803 w 1363430"/>
              <a:gd name="connsiteY35" fmla="*/ 1518408 h 1677798"/>
              <a:gd name="connsiteX36" fmla="*/ 247694 w 1363430"/>
              <a:gd name="connsiteY36" fmla="*/ 1551963 h 1677798"/>
              <a:gd name="connsiteX37" fmla="*/ 272861 w 1363430"/>
              <a:gd name="connsiteY37" fmla="*/ 1568741 h 1677798"/>
              <a:gd name="connsiteX38" fmla="*/ 339973 w 1363430"/>
              <a:gd name="connsiteY38" fmla="*/ 1602297 h 1677798"/>
              <a:gd name="connsiteX39" fmla="*/ 398696 w 1363430"/>
              <a:gd name="connsiteY39" fmla="*/ 1610686 h 1677798"/>
              <a:gd name="connsiteX40" fmla="*/ 474197 w 1363430"/>
              <a:gd name="connsiteY40" fmla="*/ 1644242 h 1677798"/>
              <a:gd name="connsiteX41" fmla="*/ 574865 w 1363430"/>
              <a:gd name="connsiteY41" fmla="*/ 1635853 h 1677798"/>
              <a:gd name="connsiteX42" fmla="*/ 591643 w 1363430"/>
              <a:gd name="connsiteY42" fmla="*/ 1593908 h 1677798"/>
              <a:gd name="connsiteX43" fmla="*/ 600032 w 1363430"/>
              <a:gd name="connsiteY43" fmla="*/ 1501630 h 1677798"/>
              <a:gd name="connsiteX44" fmla="*/ 608421 w 1363430"/>
              <a:gd name="connsiteY44" fmla="*/ 1442907 h 1677798"/>
              <a:gd name="connsiteX45" fmla="*/ 633588 w 1363430"/>
              <a:gd name="connsiteY45" fmla="*/ 1417740 h 1677798"/>
              <a:gd name="connsiteX46" fmla="*/ 683922 w 1363430"/>
              <a:gd name="connsiteY46" fmla="*/ 1392573 h 1677798"/>
              <a:gd name="connsiteX47" fmla="*/ 792979 w 1363430"/>
              <a:gd name="connsiteY47" fmla="*/ 1468074 h 1677798"/>
              <a:gd name="connsiteX48" fmla="*/ 818146 w 1363430"/>
              <a:gd name="connsiteY48" fmla="*/ 1493241 h 1677798"/>
              <a:gd name="connsiteX49" fmla="*/ 843313 w 1363430"/>
              <a:gd name="connsiteY49" fmla="*/ 1543574 h 1677798"/>
              <a:gd name="connsiteX50" fmla="*/ 860091 w 1363430"/>
              <a:gd name="connsiteY50" fmla="*/ 1593908 h 1677798"/>
              <a:gd name="connsiteX51" fmla="*/ 918814 w 1363430"/>
              <a:gd name="connsiteY51" fmla="*/ 1669409 h 1677798"/>
              <a:gd name="connsiteX52" fmla="*/ 943981 w 1363430"/>
              <a:gd name="connsiteY52" fmla="*/ 1677798 h 1677798"/>
              <a:gd name="connsiteX53" fmla="*/ 1036260 w 1363430"/>
              <a:gd name="connsiteY53" fmla="*/ 1669409 h 1677798"/>
              <a:gd name="connsiteX54" fmla="*/ 1069816 w 1363430"/>
              <a:gd name="connsiteY54" fmla="*/ 1619075 h 1677798"/>
              <a:gd name="connsiteX55" fmla="*/ 1061427 w 1363430"/>
              <a:gd name="connsiteY55" fmla="*/ 1526796 h 1677798"/>
              <a:gd name="connsiteX56" fmla="*/ 1044649 w 1363430"/>
              <a:gd name="connsiteY56" fmla="*/ 1501630 h 1677798"/>
              <a:gd name="connsiteX57" fmla="*/ 1036260 w 1363430"/>
              <a:gd name="connsiteY57" fmla="*/ 1476463 h 1677798"/>
              <a:gd name="connsiteX58" fmla="*/ 1019482 w 1363430"/>
              <a:gd name="connsiteY58" fmla="*/ 1442907 h 1677798"/>
              <a:gd name="connsiteX59" fmla="*/ 994315 w 1363430"/>
              <a:gd name="connsiteY59" fmla="*/ 1392573 h 1677798"/>
              <a:gd name="connsiteX60" fmla="*/ 994315 w 1363430"/>
              <a:gd name="connsiteY60" fmla="*/ 1308683 h 1677798"/>
              <a:gd name="connsiteX61" fmla="*/ 1061427 w 1363430"/>
              <a:gd name="connsiteY61" fmla="*/ 1317072 h 1677798"/>
              <a:gd name="connsiteX62" fmla="*/ 1094983 w 1363430"/>
              <a:gd name="connsiteY62" fmla="*/ 1342239 h 1677798"/>
              <a:gd name="connsiteX63" fmla="*/ 1145317 w 1363430"/>
              <a:gd name="connsiteY63" fmla="*/ 1392573 h 1677798"/>
              <a:gd name="connsiteX64" fmla="*/ 1187261 w 1363430"/>
              <a:gd name="connsiteY64" fmla="*/ 1451296 h 1677798"/>
              <a:gd name="connsiteX65" fmla="*/ 1245984 w 1363430"/>
              <a:gd name="connsiteY65" fmla="*/ 1526796 h 1677798"/>
              <a:gd name="connsiteX66" fmla="*/ 1262762 w 1363430"/>
              <a:gd name="connsiteY66" fmla="*/ 1501630 h 1677798"/>
              <a:gd name="connsiteX67" fmla="*/ 1279540 w 1363430"/>
              <a:gd name="connsiteY67" fmla="*/ 1442907 h 1677798"/>
              <a:gd name="connsiteX68" fmla="*/ 1296318 w 1363430"/>
              <a:gd name="connsiteY68" fmla="*/ 1367406 h 1677798"/>
              <a:gd name="connsiteX69" fmla="*/ 1287929 w 1363430"/>
              <a:gd name="connsiteY69" fmla="*/ 1275127 h 1677798"/>
              <a:gd name="connsiteX70" fmla="*/ 1279540 w 1363430"/>
              <a:gd name="connsiteY70" fmla="*/ 1249960 h 1677798"/>
              <a:gd name="connsiteX71" fmla="*/ 1271151 w 1363430"/>
              <a:gd name="connsiteY71" fmla="*/ 1216404 h 1677798"/>
              <a:gd name="connsiteX72" fmla="*/ 1237595 w 1363430"/>
              <a:gd name="connsiteY72" fmla="*/ 1124125 h 1677798"/>
              <a:gd name="connsiteX73" fmla="*/ 1229206 w 1363430"/>
              <a:gd name="connsiteY73" fmla="*/ 1098958 h 1677798"/>
              <a:gd name="connsiteX74" fmla="*/ 1187261 w 1363430"/>
              <a:gd name="connsiteY74" fmla="*/ 1048624 h 1677798"/>
              <a:gd name="connsiteX75" fmla="*/ 1170483 w 1363430"/>
              <a:gd name="connsiteY75" fmla="*/ 1015068 h 1677798"/>
              <a:gd name="connsiteX76" fmla="*/ 1153706 w 1363430"/>
              <a:gd name="connsiteY76" fmla="*/ 964734 h 1677798"/>
              <a:gd name="connsiteX77" fmla="*/ 1162094 w 1363430"/>
              <a:gd name="connsiteY77" fmla="*/ 654341 h 1677798"/>
              <a:gd name="connsiteX78" fmla="*/ 1178872 w 1363430"/>
              <a:gd name="connsiteY78" fmla="*/ 629174 h 1677798"/>
              <a:gd name="connsiteX79" fmla="*/ 1204039 w 1363430"/>
              <a:gd name="connsiteY79" fmla="*/ 578841 h 1677798"/>
              <a:gd name="connsiteX80" fmla="*/ 1229206 w 1363430"/>
              <a:gd name="connsiteY80" fmla="*/ 494951 h 1677798"/>
              <a:gd name="connsiteX81" fmla="*/ 1237595 w 1363430"/>
              <a:gd name="connsiteY81" fmla="*/ 469784 h 1677798"/>
              <a:gd name="connsiteX82" fmla="*/ 1245984 w 1363430"/>
              <a:gd name="connsiteY82" fmla="*/ 268448 h 1677798"/>
              <a:gd name="connsiteX83" fmla="*/ 1296318 w 1363430"/>
              <a:gd name="connsiteY83" fmla="*/ 218114 h 1677798"/>
              <a:gd name="connsiteX84" fmla="*/ 1321485 w 1363430"/>
              <a:gd name="connsiteY84" fmla="*/ 192947 h 1677798"/>
              <a:gd name="connsiteX85" fmla="*/ 1346652 w 1363430"/>
              <a:gd name="connsiteY85" fmla="*/ 167780 h 1677798"/>
              <a:gd name="connsiteX86" fmla="*/ 1363430 w 1363430"/>
              <a:gd name="connsiteY86" fmla="*/ 142613 h 1677798"/>
              <a:gd name="connsiteX87" fmla="*/ 1346652 w 1363430"/>
              <a:gd name="connsiteY87" fmla="*/ 50334 h 1677798"/>
              <a:gd name="connsiteX88" fmla="*/ 1321485 w 1363430"/>
              <a:gd name="connsiteY88" fmla="*/ 33556 h 1677798"/>
              <a:gd name="connsiteX89" fmla="*/ 1254373 w 1363430"/>
              <a:gd name="connsiteY89" fmla="*/ 16778 h 1677798"/>
              <a:gd name="connsiteX90" fmla="*/ 1220817 w 1363430"/>
              <a:gd name="connsiteY90" fmla="*/ 0 h 167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363430" h="1677798">
                <a:moveTo>
                  <a:pt x="1220817" y="0"/>
                </a:moveTo>
                <a:lnTo>
                  <a:pt x="1220817" y="0"/>
                </a:lnTo>
                <a:lnTo>
                  <a:pt x="1145317" y="41945"/>
                </a:lnTo>
                <a:cubicBezTo>
                  <a:pt x="1134306" y="47874"/>
                  <a:pt x="1120604" y="49880"/>
                  <a:pt x="1111761" y="58723"/>
                </a:cubicBezTo>
                <a:cubicBezTo>
                  <a:pt x="1105508" y="64976"/>
                  <a:pt x="1108277" y="76532"/>
                  <a:pt x="1103372" y="83890"/>
                </a:cubicBezTo>
                <a:cubicBezTo>
                  <a:pt x="1096791" y="93761"/>
                  <a:pt x="1086594" y="100668"/>
                  <a:pt x="1078205" y="109057"/>
                </a:cubicBezTo>
                <a:cubicBezTo>
                  <a:pt x="1075409" y="117446"/>
                  <a:pt x="1069186" y="125404"/>
                  <a:pt x="1069816" y="134224"/>
                </a:cubicBezTo>
                <a:cubicBezTo>
                  <a:pt x="1073268" y="182550"/>
                  <a:pt x="1078980" y="230984"/>
                  <a:pt x="1111761" y="268448"/>
                </a:cubicBezTo>
                <a:cubicBezTo>
                  <a:pt x="1120968" y="278970"/>
                  <a:pt x="1134132" y="285226"/>
                  <a:pt x="1145317" y="293615"/>
                </a:cubicBezTo>
                <a:cubicBezTo>
                  <a:pt x="1183777" y="351307"/>
                  <a:pt x="1172495" y="324819"/>
                  <a:pt x="1187261" y="369116"/>
                </a:cubicBezTo>
                <a:cubicBezTo>
                  <a:pt x="1184465" y="380301"/>
                  <a:pt x="1182920" y="391877"/>
                  <a:pt x="1178872" y="402672"/>
                </a:cubicBezTo>
                <a:cubicBezTo>
                  <a:pt x="1165046" y="439541"/>
                  <a:pt x="1163015" y="430422"/>
                  <a:pt x="1145317" y="461395"/>
                </a:cubicBezTo>
                <a:cubicBezTo>
                  <a:pt x="1139113" y="472253"/>
                  <a:pt x="1136351" y="485186"/>
                  <a:pt x="1128539" y="494951"/>
                </a:cubicBezTo>
                <a:cubicBezTo>
                  <a:pt x="1113716" y="513479"/>
                  <a:pt x="1091367" y="525542"/>
                  <a:pt x="1078205" y="545285"/>
                </a:cubicBezTo>
                <a:cubicBezTo>
                  <a:pt x="1072612" y="553674"/>
                  <a:pt x="1065936" y="561434"/>
                  <a:pt x="1061427" y="570452"/>
                </a:cubicBezTo>
                <a:cubicBezTo>
                  <a:pt x="1057472" y="578361"/>
                  <a:pt x="1058562" y="588714"/>
                  <a:pt x="1053038" y="595619"/>
                </a:cubicBezTo>
                <a:cubicBezTo>
                  <a:pt x="1046740" y="603492"/>
                  <a:pt x="1036260" y="606804"/>
                  <a:pt x="1027871" y="612396"/>
                </a:cubicBezTo>
                <a:cubicBezTo>
                  <a:pt x="1016686" y="629174"/>
                  <a:pt x="1008574" y="648471"/>
                  <a:pt x="994315" y="662730"/>
                </a:cubicBezTo>
                <a:lnTo>
                  <a:pt x="943981" y="713064"/>
                </a:lnTo>
                <a:cubicBezTo>
                  <a:pt x="941185" y="816528"/>
                  <a:pt x="948121" y="920716"/>
                  <a:pt x="935592" y="1023457"/>
                </a:cubicBezTo>
                <a:cubicBezTo>
                  <a:pt x="933677" y="1039159"/>
                  <a:pt x="915923" y="1049438"/>
                  <a:pt x="902036" y="1057013"/>
                </a:cubicBezTo>
                <a:cubicBezTo>
                  <a:pt x="884164" y="1066761"/>
                  <a:pt x="863149" y="1069213"/>
                  <a:pt x="843313" y="1073791"/>
                </a:cubicBezTo>
                <a:cubicBezTo>
                  <a:pt x="782283" y="1087875"/>
                  <a:pt x="708399" y="1087155"/>
                  <a:pt x="650366" y="1090569"/>
                </a:cubicBezTo>
                <a:cubicBezTo>
                  <a:pt x="633588" y="1093365"/>
                  <a:pt x="617017" y="1098048"/>
                  <a:pt x="600032" y="1098958"/>
                </a:cubicBezTo>
                <a:cubicBezTo>
                  <a:pt x="460304" y="1106443"/>
                  <a:pt x="319431" y="1098380"/>
                  <a:pt x="180583" y="1115736"/>
                </a:cubicBezTo>
                <a:cubicBezTo>
                  <a:pt x="168174" y="1117287"/>
                  <a:pt x="191156" y="1138434"/>
                  <a:pt x="197361" y="1149292"/>
                </a:cubicBezTo>
                <a:cubicBezTo>
                  <a:pt x="229267" y="1205127"/>
                  <a:pt x="201623" y="1136911"/>
                  <a:pt x="230917" y="1224793"/>
                </a:cubicBezTo>
                <a:cubicBezTo>
                  <a:pt x="233713" y="1233182"/>
                  <a:pt x="233053" y="1243707"/>
                  <a:pt x="239306" y="1249960"/>
                </a:cubicBezTo>
                <a:cubicBezTo>
                  <a:pt x="255111" y="1265766"/>
                  <a:pt x="268615" y="1282561"/>
                  <a:pt x="289639" y="1291905"/>
                </a:cubicBezTo>
                <a:cubicBezTo>
                  <a:pt x="324472" y="1307386"/>
                  <a:pt x="346034" y="1309895"/>
                  <a:pt x="381918" y="1317072"/>
                </a:cubicBezTo>
                <a:cubicBezTo>
                  <a:pt x="379122" y="1328257"/>
                  <a:pt x="378071" y="1340031"/>
                  <a:pt x="373529" y="1350628"/>
                </a:cubicBezTo>
                <a:cubicBezTo>
                  <a:pt x="343629" y="1420395"/>
                  <a:pt x="366888" y="1325982"/>
                  <a:pt x="348362" y="1409351"/>
                </a:cubicBezTo>
                <a:cubicBezTo>
                  <a:pt x="345269" y="1423270"/>
                  <a:pt x="350055" y="1441214"/>
                  <a:pt x="339973" y="1451296"/>
                </a:cubicBezTo>
                <a:cubicBezTo>
                  <a:pt x="322287" y="1468982"/>
                  <a:pt x="293672" y="1470978"/>
                  <a:pt x="272861" y="1484852"/>
                </a:cubicBezTo>
                <a:cubicBezTo>
                  <a:pt x="264472" y="1490445"/>
                  <a:pt x="257693" y="1500340"/>
                  <a:pt x="247694" y="1501630"/>
                </a:cubicBezTo>
                <a:cubicBezTo>
                  <a:pt x="169843" y="1511675"/>
                  <a:pt x="91100" y="1512815"/>
                  <a:pt x="12803" y="1518408"/>
                </a:cubicBezTo>
                <a:cubicBezTo>
                  <a:pt x="-21772" y="1622130"/>
                  <a:pt x="407" y="1528780"/>
                  <a:pt x="247694" y="1551963"/>
                </a:cubicBezTo>
                <a:cubicBezTo>
                  <a:pt x="257732" y="1552904"/>
                  <a:pt x="264010" y="1563913"/>
                  <a:pt x="272861" y="1568741"/>
                </a:cubicBezTo>
                <a:cubicBezTo>
                  <a:pt x="294818" y="1580718"/>
                  <a:pt x="315213" y="1598760"/>
                  <a:pt x="339973" y="1602297"/>
                </a:cubicBezTo>
                <a:lnTo>
                  <a:pt x="398696" y="1610686"/>
                </a:lnTo>
                <a:cubicBezTo>
                  <a:pt x="458595" y="1630652"/>
                  <a:pt x="434315" y="1617654"/>
                  <a:pt x="474197" y="1644242"/>
                </a:cubicBezTo>
                <a:cubicBezTo>
                  <a:pt x="507753" y="1641446"/>
                  <a:pt x="543915" y="1649117"/>
                  <a:pt x="574865" y="1635853"/>
                </a:cubicBezTo>
                <a:cubicBezTo>
                  <a:pt x="588706" y="1629921"/>
                  <a:pt x="588868" y="1608709"/>
                  <a:pt x="591643" y="1593908"/>
                </a:cubicBezTo>
                <a:cubicBezTo>
                  <a:pt x="597335" y="1563551"/>
                  <a:pt x="596621" y="1532327"/>
                  <a:pt x="600032" y="1501630"/>
                </a:cubicBezTo>
                <a:cubicBezTo>
                  <a:pt x="602216" y="1481978"/>
                  <a:pt x="601077" y="1461266"/>
                  <a:pt x="608421" y="1442907"/>
                </a:cubicBezTo>
                <a:cubicBezTo>
                  <a:pt x="612827" y="1431892"/>
                  <a:pt x="624474" y="1425335"/>
                  <a:pt x="633588" y="1417740"/>
                </a:cubicBezTo>
                <a:cubicBezTo>
                  <a:pt x="655271" y="1399671"/>
                  <a:pt x="658699" y="1400981"/>
                  <a:pt x="683922" y="1392573"/>
                </a:cubicBezTo>
                <a:cubicBezTo>
                  <a:pt x="756890" y="1407167"/>
                  <a:pt x="715785" y="1390880"/>
                  <a:pt x="792979" y="1468074"/>
                </a:cubicBezTo>
                <a:lnTo>
                  <a:pt x="818146" y="1493241"/>
                </a:lnTo>
                <a:cubicBezTo>
                  <a:pt x="848741" y="1585027"/>
                  <a:pt x="799947" y="1446001"/>
                  <a:pt x="843313" y="1543574"/>
                </a:cubicBezTo>
                <a:cubicBezTo>
                  <a:pt x="850496" y="1559735"/>
                  <a:pt x="850281" y="1579193"/>
                  <a:pt x="860091" y="1593908"/>
                </a:cubicBezTo>
                <a:cubicBezTo>
                  <a:pt x="873424" y="1613907"/>
                  <a:pt x="895159" y="1653639"/>
                  <a:pt x="918814" y="1669409"/>
                </a:cubicBezTo>
                <a:cubicBezTo>
                  <a:pt x="926172" y="1674314"/>
                  <a:pt x="935592" y="1675002"/>
                  <a:pt x="943981" y="1677798"/>
                </a:cubicBezTo>
                <a:cubicBezTo>
                  <a:pt x="974741" y="1675002"/>
                  <a:pt x="1008271" y="1682470"/>
                  <a:pt x="1036260" y="1669409"/>
                </a:cubicBezTo>
                <a:cubicBezTo>
                  <a:pt x="1054533" y="1660882"/>
                  <a:pt x="1069816" y="1619075"/>
                  <a:pt x="1069816" y="1619075"/>
                </a:cubicBezTo>
                <a:cubicBezTo>
                  <a:pt x="1067020" y="1588315"/>
                  <a:pt x="1067899" y="1556997"/>
                  <a:pt x="1061427" y="1526796"/>
                </a:cubicBezTo>
                <a:cubicBezTo>
                  <a:pt x="1059315" y="1516938"/>
                  <a:pt x="1049158" y="1510648"/>
                  <a:pt x="1044649" y="1501630"/>
                </a:cubicBezTo>
                <a:cubicBezTo>
                  <a:pt x="1040694" y="1493721"/>
                  <a:pt x="1039743" y="1484591"/>
                  <a:pt x="1036260" y="1476463"/>
                </a:cubicBezTo>
                <a:cubicBezTo>
                  <a:pt x="1031334" y="1464969"/>
                  <a:pt x="1024408" y="1454401"/>
                  <a:pt x="1019482" y="1442907"/>
                </a:cubicBezTo>
                <a:cubicBezTo>
                  <a:pt x="998643" y="1394282"/>
                  <a:pt x="1026558" y="1440938"/>
                  <a:pt x="994315" y="1392573"/>
                </a:cubicBezTo>
                <a:cubicBezTo>
                  <a:pt x="990132" y="1375841"/>
                  <a:pt x="971739" y="1321225"/>
                  <a:pt x="994315" y="1308683"/>
                </a:cubicBezTo>
                <a:cubicBezTo>
                  <a:pt x="1014023" y="1297734"/>
                  <a:pt x="1039056" y="1314276"/>
                  <a:pt x="1061427" y="1317072"/>
                </a:cubicBezTo>
                <a:cubicBezTo>
                  <a:pt x="1072612" y="1325461"/>
                  <a:pt x="1084591" y="1332886"/>
                  <a:pt x="1094983" y="1342239"/>
                </a:cubicBezTo>
                <a:cubicBezTo>
                  <a:pt x="1112620" y="1358112"/>
                  <a:pt x="1145317" y="1392573"/>
                  <a:pt x="1145317" y="1392573"/>
                </a:cubicBezTo>
                <a:cubicBezTo>
                  <a:pt x="1181737" y="1465417"/>
                  <a:pt x="1139650" y="1390081"/>
                  <a:pt x="1187261" y="1451296"/>
                </a:cubicBezTo>
                <a:cubicBezTo>
                  <a:pt x="1257496" y="1541598"/>
                  <a:pt x="1188850" y="1469664"/>
                  <a:pt x="1245984" y="1526796"/>
                </a:cubicBezTo>
                <a:cubicBezTo>
                  <a:pt x="1251577" y="1518407"/>
                  <a:pt x="1258253" y="1510648"/>
                  <a:pt x="1262762" y="1501630"/>
                </a:cubicBezTo>
                <a:cubicBezTo>
                  <a:pt x="1269466" y="1488221"/>
                  <a:pt x="1275956" y="1455449"/>
                  <a:pt x="1279540" y="1442907"/>
                </a:cubicBezTo>
                <a:cubicBezTo>
                  <a:pt x="1296061" y="1385082"/>
                  <a:pt x="1281179" y="1458242"/>
                  <a:pt x="1296318" y="1367406"/>
                </a:cubicBezTo>
                <a:cubicBezTo>
                  <a:pt x="1293522" y="1336646"/>
                  <a:pt x="1292297" y="1305703"/>
                  <a:pt x="1287929" y="1275127"/>
                </a:cubicBezTo>
                <a:cubicBezTo>
                  <a:pt x="1286678" y="1266373"/>
                  <a:pt x="1281969" y="1258463"/>
                  <a:pt x="1279540" y="1249960"/>
                </a:cubicBezTo>
                <a:cubicBezTo>
                  <a:pt x="1276373" y="1238874"/>
                  <a:pt x="1274464" y="1227447"/>
                  <a:pt x="1271151" y="1216404"/>
                </a:cubicBezTo>
                <a:cubicBezTo>
                  <a:pt x="1253526" y="1157655"/>
                  <a:pt x="1257607" y="1177492"/>
                  <a:pt x="1237595" y="1124125"/>
                </a:cubicBezTo>
                <a:cubicBezTo>
                  <a:pt x="1234490" y="1115845"/>
                  <a:pt x="1233161" y="1106867"/>
                  <a:pt x="1229206" y="1098958"/>
                </a:cubicBezTo>
                <a:cubicBezTo>
                  <a:pt x="1207015" y="1054576"/>
                  <a:pt x="1218183" y="1091915"/>
                  <a:pt x="1187261" y="1048624"/>
                </a:cubicBezTo>
                <a:cubicBezTo>
                  <a:pt x="1179992" y="1038448"/>
                  <a:pt x="1175127" y="1026679"/>
                  <a:pt x="1170483" y="1015068"/>
                </a:cubicBezTo>
                <a:cubicBezTo>
                  <a:pt x="1163915" y="998647"/>
                  <a:pt x="1153706" y="964734"/>
                  <a:pt x="1153706" y="964734"/>
                </a:cubicBezTo>
                <a:cubicBezTo>
                  <a:pt x="1156502" y="861270"/>
                  <a:pt x="1154353" y="757553"/>
                  <a:pt x="1162094" y="654341"/>
                </a:cubicBezTo>
                <a:cubicBezTo>
                  <a:pt x="1162848" y="644287"/>
                  <a:pt x="1174363" y="638192"/>
                  <a:pt x="1178872" y="629174"/>
                </a:cubicBezTo>
                <a:cubicBezTo>
                  <a:pt x="1213604" y="559711"/>
                  <a:pt x="1155955" y="650968"/>
                  <a:pt x="1204039" y="578841"/>
                </a:cubicBezTo>
                <a:cubicBezTo>
                  <a:pt x="1216717" y="528127"/>
                  <a:pt x="1208782" y="556223"/>
                  <a:pt x="1229206" y="494951"/>
                </a:cubicBezTo>
                <a:lnTo>
                  <a:pt x="1237595" y="469784"/>
                </a:lnTo>
                <a:cubicBezTo>
                  <a:pt x="1240391" y="402672"/>
                  <a:pt x="1230721" y="333861"/>
                  <a:pt x="1245984" y="268448"/>
                </a:cubicBezTo>
                <a:cubicBezTo>
                  <a:pt x="1251376" y="245341"/>
                  <a:pt x="1279540" y="234892"/>
                  <a:pt x="1296318" y="218114"/>
                </a:cubicBezTo>
                <a:lnTo>
                  <a:pt x="1321485" y="192947"/>
                </a:lnTo>
                <a:cubicBezTo>
                  <a:pt x="1329874" y="184558"/>
                  <a:pt x="1340071" y="177651"/>
                  <a:pt x="1346652" y="167780"/>
                </a:cubicBezTo>
                <a:lnTo>
                  <a:pt x="1363430" y="142613"/>
                </a:lnTo>
                <a:cubicBezTo>
                  <a:pt x="1357837" y="111853"/>
                  <a:pt x="1357875" y="79514"/>
                  <a:pt x="1346652" y="50334"/>
                </a:cubicBezTo>
                <a:cubicBezTo>
                  <a:pt x="1343033" y="40924"/>
                  <a:pt x="1330503" y="38065"/>
                  <a:pt x="1321485" y="33556"/>
                </a:cubicBezTo>
                <a:cubicBezTo>
                  <a:pt x="1300330" y="22979"/>
                  <a:pt x="1276708" y="23160"/>
                  <a:pt x="1254373" y="16778"/>
                </a:cubicBezTo>
                <a:cubicBezTo>
                  <a:pt x="1248361" y="15060"/>
                  <a:pt x="1243188" y="11185"/>
                  <a:pt x="122081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EF79D0-4BE7-43D4-ABE0-730D9940FDA7}"/>
              </a:ext>
            </a:extLst>
          </p:cNvPr>
          <p:cNvSpPr txBox="1"/>
          <p:nvPr/>
        </p:nvSpPr>
        <p:spPr>
          <a:xfrm>
            <a:off x="6753138" y="2586747"/>
            <a:ext cx="16985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Sposato, due figli,</a:t>
            </a:r>
          </a:p>
          <a:p>
            <a:r>
              <a:rPr lang="it-IT" sz="1000" dirty="0"/>
              <a:t>   mi sposto tra </a:t>
            </a:r>
          </a:p>
          <a:p>
            <a:pPr>
              <a:spcAft>
                <a:spcPts val="600"/>
              </a:spcAft>
            </a:pPr>
            <a:r>
              <a:rPr lang="it-IT" sz="1000" dirty="0"/>
              <a:t>Bergamo</a:t>
            </a:r>
          </a:p>
          <a:p>
            <a:r>
              <a:rPr lang="it-IT" sz="1000" dirty="0"/>
              <a:t> e la Sicilia</a:t>
            </a:r>
          </a:p>
          <a:p>
            <a:r>
              <a:rPr lang="it-IT" sz="1000" dirty="0"/>
              <a:t>(</a:t>
            </a:r>
            <a:r>
              <a:rPr lang="it-IT" sz="900" dirty="0"/>
              <a:t>Zona Cefalù – Palermo</a:t>
            </a:r>
            <a:r>
              <a:rPr lang="it-IT" sz="1000" dirty="0"/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5671DB0-5F2C-4E36-9A73-177C8990403E}"/>
              </a:ext>
            </a:extLst>
          </p:cNvPr>
          <p:cNvSpPr txBox="1"/>
          <p:nvPr/>
        </p:nvSpPr>
        <p:spPr>
          <a:xfrm>
            <a:off x="6526635" y="3386794"/>
            <a:ext cx="14083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   Tendente alla pigrizia, ma piuttosto irrequieto   essendo dei Pesci, </a:t>
            </a:r>
          </a:p>
          <a:p>
            <a:r>
              <a:rPr lang="it-IT" sz="1000" dirty="0"/>
              <a:t>     ascendente Cancro, preferisco sensazioni   divertenti, belle e piacevoli, piuttosto che situazioni problematiche e </a:t>
            </a:r>
          </a:p>
          <a:p>
            <a:r>
              <a:rPr lang="it-IT" sz="1000" dirty="0"/>
              <a:t>di sofferenza,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170B896-3250-4305-A81F-F2F80F9FD318}"/>
              </a:ext>
            </a:extLst>
          </p:cNvPr>
          <p:cNvSpPr txBox="1"/>
          <p:nvPr/>
        </p:nvSpPr>
        <p:spPr>
          <a:xfrm>
            <a:off x="5831109" y="5394119"/>
            <a:ext cx="9246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per agire . . 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674DF9A-DBD1-44AA-BCAA-171939FA8215}"/>
              </a:ext>
            </a:extLst>
          </p:cNvPr>
          <p:cNvSpPr txBox="1"/>
          <p:nvPr/>
        </p:nvSpPr>
        <p:spPr>
          <a:xfrm>
            <a:off x="5850328" y="4813792"/>
            <a:ext cx="17093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1000" dirty="0"/>
              <a:t>ma riconosco che senza quelle brutte, mi manca </a:t>
            </a:r>
          </a:p>
          <a:p>
            <a:r>
              <a:rPr lang="it-IT" sz="1000" dirty="0"/>
              <a:t>lo stimolo e la motivazione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2321ADB-ACE6-416F-96B2-AF7986BF8BD3}"/>
              </a:ext>
            </a:extLst>
          </p:cNvPr>
          <p:cNvSpPr txBox="1"/>
          <p:nvPr/>
        </p:nvSpPr>
        <p:spPr>
          <a:xfrm>
            <a:off x="3695202" y="5539137"/>
            <a:ext cx="3233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Cosa m’ aspetto dal domani? Risposta semplice:</a:t>
            </a:r>
          </a:p>
          <a:p>
            <a:r>
              <a:rPr lang="it-IT" sz="1000" dirty="0"/>
              <a:t>Quello che preparo giorno per giorno vivendo un OGGI perpetuo . . . . . .. . . </a:t>
            </a:r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82718E8C-F931-4856-B513-F201909F1E36}"/>
              </a:ext>
            </a:extLst>
          </p:cNvPr>
          <p:cNvSpPr/>
          <p:nvPr/>
        </p:nvSpPr>
        <p:spPr>
          <a:xfrm>
            <a:off x="3884103" y="3649211"/>
            <a:ext cx="2583809" cy="1736521"/>
          </a:xfrm>
          <a:custGeom>
            <a:avLst/>
            <a:gdLst>
              <a:gd name="connsiteX0" fmla="*/ 830510 w 2583809"/>
              <a:gd name="connsiteY0" fmla="*/ 16778 h 1736521"/>
              <a:gd name="connsiteX1" fmla="*/ 830510 w 2583809"/>
              <a:gd name="connsiteY1" fmla="*/ 16778 h 1736521"/>
              <a:gd name="connsiteX2" fmla="*/ 729842 w 2583809"/>
              <a:gd name="connsiteY2" fmla="*/ 50334 h 1736521"/>
              <a:gd name="connsiteX3" fmla="*/ 679508 w 2583809"/>
              <a:gd name="connsiteY3" fmla="*/ 67112 h 1736521"/>
              <a:gd name="connsiteX4" fmla="*/ 553673 w 2583809"/>
              <a:gd name="connsiteY4" fmla="*/ 100668 h 1736521"/>
              <a:gd name="connsiteX5" fmla="*/ 494950 w 2583809"/>
              <a:gd name="connsiteY5" fmla="*/ 109057 h 1736521"/>
              <a:gd name="connsiteX6" fmla="*/ 360726 w 2583809"/>
              <a:gd name="connsiteY6" fmla="*/ 134224 h 1736521"/>
              <a:gd name="connsiteX7" fmla="*/ 327170 w 2583809"/>
              <a:gd name="connsiteY7" fmla="*/ 142613 h 1736521"/>
              <a:gd name="connsiteX8" fmla="*/ 285225 w 2583809"/>
              <a:gd name="connsiteY8" fmla="*/ 151002 h 1736521"/>
              <a:gd name="connsiteX9" fmla="*/ 234891 w 2583809"/>
              <a:gd name="connsiteY9" fmla="*/ 167780 h 1736521"/>
              <a:gd name="connsiteX10" fmla="*/ 192947 w 2583809"/>
              <a:gd name="connsiteY10" fmla="*/ 209725 h 1736521"/>
              <a:gd name="connsiteX11" fmla="*/ 184558 w 2583809"/>
              <a:gd name="connsiteY11" fmla="*/ 243281 h 1736521"/>
              <a:gd name="connsiteX12" fmla="*/ 159391 w 2583809"/>
              <a:gd name="connsiteY12" fmla="*/ 268448 h 1736521"/>
              <a:gd name="connsiteX13" fmla="*/ 142613 w 2583809"/>
              <a:gd name="connsiteY13" fmla="*/ 302004 h 1736521"/>
              <a:gd name="connsiteX14" fmla="*/ 125835 w 2583809"/>
              <a:gd name="connsiteY14" fmla="*/ 327171 h 1736521"/>
              <a:gd name="connsiteX15" fmla="*/ 117446 w 2583809"/>
              <a:gd name="connsiteY15" fmla="*/ 360727 h 1736521"/>
              <a:gd name="connsiteX16" fmla="*/ 109057 w 2583809"/>
              <a:gd name="connsiteY16" fmla="*/ 385894 h 1736521"/>
              <a:gd name="connsiteX17" fmla="*/ 117446 w 2583809"/>
              <a:gd name="connsiteY17" fmla="*/ 536895 h 1736521"/>
              <a:gd name="connsiteX18" fmla="*/ 109057 w 2583809"/>
              <a:gd name="connsiteY18" fmla="*/ 612396 h 1736521"/>
              <a:gd name="connsiteX19" fmla="*/ 100668 w 2583809"/>
              <a:gd name="connsiteY19" fmla="*/ 637563 h 1736521"/>
              <a:gd name="connsiteX20" fmla="*/ 92279 w 2583809"/>
              <a:gd name="connsiteY20" fmla="*/ 679508 h 1736521"/>
              <a:gd name="connsiteX21" fmla="*/ 75501 w 2583809"/>
              <a:gd name="connsiteY21" fmla="*/ 704675 h 1736521"/>
              <a:gd name="connsiteX22" fmla="*/ 58723 w 2583809"/>
              <a:gd name="connsiteY22" fmla="*/ 755009 h 1736521"/>
              <a:gd name="connsiteX23" fmla="*/ 50334 w 2583809"/>
              <a:gd name="connsiteY23" fmla="*/ 788565 h 1736521"/>
              <a:gd name="connsiteX24" fmla="*/ 33556 w 2583809"/>
              <a:gd name="connsiteY24" fmla="*/ 813732 h 1736521"/>
              <a:gd name="connsiteX25" fmla="*/ 25167 w 2583809"/>
              <a:gd name="connsiteY25" fmla="*/ 838899 h 1736521"/>
              <a:gd name="connsiteX26" fmla="*/ 0 w 2583809"/>
              <a:gd name="connsiteY26" fmla="*/ 889233 h 1736521"/>
              <a:gd name="connsiteX27" fmla="*/ 8389 w 2583809"/>
              <a:gd name="connsiteY27" fmla="*/ 1107347 h 1736521"/>
              <a:gd name="connsiteX28" fmla="*/ 33556 w 2583809"/>
              <a:gd name="connsiteY28" fmla="*/ 1140903 h 1736521"/>
              <a:gd name="connsiteX29" fmla="*/ 41945 w 2583809"/>
              <a:gd name="connsiteY29" fmla="*/ 1333850 h 1736521"/>
              <a:gd name="connsiteX30" fmla="*/ 83890 w 2583809"/>
              <a:gd name="connsiteY30" fmla="*/ 1384183 h 1736521"/>
              <a:gd name="connsiteX31" fmla="*/ 109057 w 2583809"/>
              <a:gd name="connsiteY31" fmla="*/ 1392572 h 1736521"/>
              <a:gd name="connsiteX32" fmla="*/ 151002 w 2583809"/>
              <a:gd name="connsiteY32" fmla="*/ 1417739 h 1736521"/>
              <a:gd name="connsiteX33" fmla="*/ 184558 w 2583809"/>
              <a:gd name="connsiteY33" fmla="*/ 1426128 h 1736521"/>
              <a:gd name="connsiteX34" fmla="*/ 218114 w 2583809"/>
              <a:gd name="connsiteY34" fmla="*/ 1442906 h 1736521"/>
              <a:gd name="connsiteX35" fmla="*/ 285225 w 2583809"/>
              <a:gd name="connsiteY35" fmla="*/ 1459684 h 1736521"/>
              <a:gd name="connsiteX36" fmla="*/ 343948 w 2583809"/>
              <a:gd name="connsiteY36" fmla="*/ 1476462 h 1736521"/>
              <a:gd name="connsiteX37" fmla="*/ 411060 w 2583809"/>
              <a:gd name="connsiteY37" fmla="*/ 1484851 h 1736521"/>
              <a:gd name="connsiteX38" fmla="*/ 461394 w 2583809"/>
              <a:gd name="connsiteY38" fmla="*/ 1501629 h 1736521"/>
              <a:gd name="connsiteX39" fmla="*/ 545284 w 2583809"/>
              <a:gd name="connsiteY39" fmla="*/ 1551963 h 1736521"/>
              <a:gd name="connsiteX40" fmla="*/ 570451 w 2583809"/>
              <a:gd name="connsiteY40" fmla="*/ 1560352 h 1736521"/>
              <a:gd name="connsiteX41" fmla="*/ 595618 w 2583809"/>
              <a:gd name="connsiteY41" fmla="*/ 1577130 h 1736521"/>
              <a:gd name="connsiteX42" fmla="*/ 654341 w 2583809"/>
              <a:gd name="connsiteY42" fmla="*/ 1593908 h 1736521"/>
              <a:gd name="connsiteX43" fmla="*/ 679508 w 2583809"/>
              <a:gd name="connsiteY43" fmla="*/ 1602297 h 1736521"/>
              <a:gd name="connsiteX44" fmla="*/ 746620 w 2583809"/>
              <a:gd name="connsiteY44" fmla="*/ 1635853 h 1736521"/>
              <a:gd name="connsiteX45" fmla="*/ 788565 w 2583809"/>
              <a:gd name="connsiteY45" fmla="*/ 1644242 h 1736521"/>
              <a:gd name="connsiteX46" fmla="*/ 889233 w 2583809"/>
              <a:gd name="connsiteY46" fmla="*/ 1661020 h 1736521"/>
              <a:gd name="connsiteX47" fmla="*/ 1048624 w 2583809"/>
              <a:gd name="connsiteY47" fmla="*/ 1652631 h 1736521"/>
              <a:gd name="connsiteX48" fmla="*/ 1098958 w 2583809"/>
              <a:gd name="connsiteY48" fmla="*/ 1635853 h 1736521"/>
              <a:gd name="connsiteX49" fmla="*/ 1241570 w 2583809"/>
              <a:gd name="connsiteY49" fmla="*/ 1644242 h 1736521"/>
              <a:gd name="connsiteX50" fmla="*/ 1333849 w 2583809"/>
              <a:gd name="connsiteY50" fmla="*/ 1669409 h 1736521"/>
              <a:gd name="connsiteX51" fmla="*/ 1434517 w 2583809"/>
              <a:gd name="connsiteY51" fmla="*/ 1686187 h 1736521"/>
              <a:gd name="connsiteX52" fmla="*/ 1610686 w 2583809"/>
              <a:gd name="connsiteY52" fmla="*/ 1711354 h 1736521"/>
              <a:gd name="connsiteX53" fmla="*/ 1702965 w 2583809"/>
              <a:gd name="connsiteY53" fmla="*/ 1736521 h 1736521"/>
              <a:gd name="connsiteX54" fmla="*/ 1853967 w 2583809"/>
              <a:gd name="connsiteY54" fmla="*/ 1728132 h 1736521"/>
              <a:gd name="connsiteX55" fmla="*/ 1879134 w 2583809"/>
              <a:gd name="connsiteY55" fmla="*/ 1711354 h 1736521"/>
              <a:gd name="connsiteX56" fmla="*/ 1887523 w 2583809"/>
              <a:gd name="connsiteY56" fmla="*/ 1686187 h 1736521"/>
              <a:gd name="connsiteX57" fmla="*/ 1904301 w 2583809"/>
              <a:gd name="connsiteY57" fmla="*/ 1661020 h 1736521"/>
              <a:gd name="connsiteX58" fmla="*/ 1912690 w 2583809"/>
              <a:gd name="connsiteY58" fmla="*/ 1627464 h 1736521"/>
              <a:gd name="connsiteX59" fmla="*/ 1929468 w 2583809"/>
              <a:gd name="connsiteY59" fmla="*/ 1577130 h 1736521"/>
              <a:gd name="connsiteX60" fmla="*/ 1921079 w 2583809"/>
              <a:gd name="connsiteY60" fmla="*/ 1384183 h 1736521"/>
              <a:gd name="connsiteX61" fmla="*/ 1904301 w 2583809"/>
              <a:gd name="connsiteY61" fmla="*/ 1342239 h 1736521"/>
              <a:gd name="connsiteX62" fmla="*/ 1895912 w 2583809"/>
              <a:gd name="connsiteY62" fmla="*/ 1308683 h 1736521"/>
              <a:gd name="connsiteX63" fmla="*/ 1904301 w 2583809"/>
              <a:gd name="connsiteY63" fmla="*/ 1216404 h 1736521"/>
              <a:gd name="connsiteX64" fmla="*/ 1963024 w 2583809"/>
              <a:gd name="connsiteY64" fmla="*/ 1182848 h 1736521"/>
              <a:gd name="connsiteX65" fmla="*/ 1996580 w 2583809"/>
              <a:gd name="connsiteY65" fmla="*/ 1174459 h 1736521"/>
              <a:gd name="connsiteX66" fmla="*/ 2080469 w 2583809"/>
              <a:gd name="connsiteY66" fmla="*/ 1157681 h 1736521"/>
              <a:gd name="connsiteX67" fmla="*/ 2172748 w 2583809"/>
              <a:gd name="connsiteY67" fmla="*/ 1132514 h 1736521"/>
              <a:gd name="connsiteX68" fmla="*/ 2223082 w 2583809"/>
              <a:gd name="connsiteY68" fmla="*/ 1098958 h 1736521"/>
              <a:gd name="connsiteX69" fmla="*/ 2248249 w 2583809"/>
              <a:gd name="connsiteY69" fmla="*/ 1073791 h 1736521"/>
              <a:gd name="connsiteX70" fmla="*/ 2315361 w 2583809"/>
              <a:gd name="connsiteY70" fmla="*/ 973123 h 1736521"/>
              <a:gd name="connsiteX71" fmla="*/ 2332139 w 2583809"/>
              <a:gd name="connsiteY71" fmla="*/ 922789 h 1736521"/>
              <a:gd name="connsiteX72" fmla="*/ 2340528 w 2583809"/>
              <a:gd name="connsiteY72" fmla="*/ 880844 h 1736521"/>
              <a:gd name="connsiteX73" fmla="*/ 2374084 w 2583809"/>
              <a:gd name="connsiteY73" fmla="*/ 830510 h 1736521"/>
              <a:gd name="connsiteX74" fmla="*/ 2432807 w 2583809"/>
              <a:gd name="connsiteY74" fmla="*/ 813732 h 1736521"/>
              <a:gd name="connsiteX75" fmla="*/ 2457974 w 2583809"/>
              <a:gd name="connsiteY75" fmla="*/ 796954 h 1736521"/>
              <a:gd name="connsiteX76" fmla="*/ 2474752 w 2583809"/>
              <a:gd name="connsiteY76" fmla="*/ 771787 h 1736521"/>
              <a:gd name="connsiteX77" fmla="*/ 2499919 w 2583809"/>
              <a:gd name="connsiteY77" fmla="*/ 738231 h 1736521"/>
              <a:gd name="connsiteX78" fmla="*/ 2516697 w 2583809"/>
              <a:gd name="connsiteY78" fmla="*/ 704675 h 1736521"/>
              <a:gd name="connsiteX79" fmla="*/ 2525086 w 2583809"/>
              <a:gd name="connsiteY79" fmla="*/ 679508 h 1736521"/>
              <a:gd name="connsiteX80" fmla="*/ 2550253 w 2583809"/>
              <a:gd name="connsiteY80" fmla="*/ 645952 h 1736521"/>
              <a:gd name="connsiteX81" fmla="*/ 2575420 w 2583809"/>
              <a:gd name="connsiteY81" fmla="*/ 587229 h 1736521"/>
              <a:gd name="connsiteX82" fmla="*/ 2583809 w 2583809"/>
              <a:gd name="connsiteY82" fmla="*/ 562062 h 1736521"/>
              <a:gd name="connsiteX83" fmla="*/ 2575420 w 2583809"/>
              <a:gd name="connsiteY83" fmla="*/ 511728 h 1736521"/>
              <a:gd name="connsiteX84" fmla="*/ 2491530 w 2583809"/>
              <a:gd name="connsiteY84" fmla="*/ 436228 h 1736521"/>
              <a:gd name="connsiteX85" fmla="*/ 2457974 w 2583809"/>
              <a:gd name="connsiteY85" fmla="*/ 419450 h 1736521"/>
              <a:gd name="connsiteX86" fmla="*/ 2390862 w 2583809"/>
              <a:gd name="connsiteY86" fmla="*/ 369116 h 1736521"/>
              <a:gd name="connsiteX87" fmla="*/ 2315361 w 2583809"/>
              <a:gd name="connsiteY87" fmla="*/ 335560 h 1736521"/>
              <a:gd name="connsiteX88" fmla="*/ 2298583 w 2583809"/>
              <a:gd name="connsiteY88" fmla="*/ 310393 h 1736521"/>
              <a:gd name="connsiteX89" fmla="*/ 2281805 w 2583809"/>
              <a:gd name="connsiteY89" fmla="*/ 243281 h 1736521"/>
              <a:gd name="connsiteX90" fmla="*/ 2256638 w 2583809"/>
              <a:gd name="connsiteY90" fmla="*/ 159391 h 1736521"/>
              <a:gd name="connsiteX91" fmla="*/ 2239860 w 2583809"/>
              <a:gd name="connsiteY91" fmla="*/ 125835 h 1736521"/>
              <a:gd name="connsiteX92" fmla="*/ 2214693 w 2583809"/>
              <a:gd name="connsiteY92" fmla="*/ 92279 h 1736521"/>
              <a:gd name="connsiteX93" fmla="*/ 2147581 w 2583809"/>
              <a:gd name="connsiteY93" fmla="*/ 50334 h 1736521"/>
              <a:gd name="connsiteX94" fmla="*/ 1728132 w 2583809"/>
              <a:gd name="connsiteY94" fmla="*/ 67112 h 1736521"/>
              <a:gd name="connsiteX95" fmla="*/ 1619075 w 2583809"/>
              <a:gd name="connsiteY95" fmla="*/ 92279 h 1736521"/>
              <a:gd name="connsiteX96" fmla="*/ 1543574 w 2583809"/>
              <a:gd name="connsiteY96" fmla="*/ 117446 h 1736521"/>
              <a:gd name="connsiteX97" fmla="*/ 1510018 w 2583809"/>
              <a:gd name="connsiteY97" fmla="*/ 134224 h 1736521"/>
              <a:gd name="connsiteX98" fmla="*/ 1468073 w 2583809"/>
              <a:gd name="connsiteY98" fmla="*/ 151002 h 1736521"/>
              <a:gd name="connsiteX99" fmla="*/ 1417739 w 2583809"/>
              <a:gd name="connsiteY99" fmla="*/ 167780 h 1736521"/>
              <a:gd name="connsiteX100" fmla="*/ 1275126 w 2583809"/>
              <a:gd name="connsiteY100" fmla="*/ 117446 h 1736521"/>
              <a:gd name="connsiteX101" fmla="*/ 1166069 w 2583809"/>
              <a:gd name="connsiteY101" fmla="*/ 33556 h 1736521"/>
              <a:gd name="connsiteX102" fmla="*/ 1090569 w 2583809"/>
              <a:gd name="connsiteY102" fmla="*/ 8389 h 1736521"/>
              <a:gd name="connsiteX103" fmla="*/ 1057013 w 2583809"/>
              <a:gd name="connsiteY103" fmla="*/ 0 h 1736521"/>
              <a:gd name="connsiteX104" fmla="*/ 830510 w 2583809"/>
              <a:gd name="connsiteY104" fmla="*/ 16778 h 173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583809" h="1736521">
                <a:moveTo>
                  <a:pt x="830510" y="16778"/>
                </a:moveTo>
                <a:lnTo>
                  <a:pt x="830510" y="16778"/>
                </a:lnTo>
                <a:cubicBezTo>
                  <a:pt x="674225" y="75385"/>
                  <a:pt x="824400" y="21967"/>
                  <a:pt x="729842" y="50334"/>
                </a:cubicBezTo>
                <a:cubicBezTo>
                  <a:pt x="712902" y="55416"/>
                  <a:pt x="696286" y="61519"/>
                  <a:pt x="679508" y="67112"/>
                </a:cubicBezTo>
                <a:cubicBezTo>
                  <a:pt x="637238" y="81202"/>
                  <a:pt x="601468" y="93840"/>
                  <a:pt x="553673" y="100668"/>
                </a:cubicBezTo>
                <a:cubicBezTo>
                  <a:pt x="534099" y="103464"/>
                  <a:pt x="514284" y="104914"/>
                  <a:pt x="494950" y="109057"/>
                </a:cubicBezTo>
                <a:cubicBezTo>
                  <a:pt x="354369" y="139181"/>
                  <a:pt x="527995" y="115639"/>
                  <a:pt x="360726" y="134224"/>
                </a:cubicBezTo>
                <a:cubicBezTo>
                  <a:pt x="349541" y="137020"/>
                  <a:pt x="338425" y="140112"/>
                  <a:pt x="327170" y="142613"/>
                </a:cubicBezTo>
                <a:cubicBezTo>
                  <a:pt x="313251" y="145706"/>
                  <a:pt x="298981" y="147250"/>
                  <a:pt x="285225" y="151002"/>
                </a:cubicBezTo>
                <a:cubicBezTo>
                  <a:pt x="268163" y="155655"/>
                  <a:pt x="234891" y="167780"/>
                  <a:pt x="234891" y="167780"/>
                </a:cubicBezTo>
                <a:cubicBezTo>
                  <a:pt x="212521" y="182694"/>
                  <a:pt x="204132" y="183626"/>
                  <a:pt x="192947" y="209725"/>
                </a:cubicBezTo>
                <a:cubicBezTo>
                  <a:pt x="188405" y="220322"/>
                  <a:pt x="190278" y="233271"/>
                  <a:pt x="184558" y="243281"/>
                </a:cubicBezTo>
                <a:cubicBezTo>
                  <a:pt x="178672" y="253582"/>
                  <a:pt x="166287" y="258794"/>
                  <a:pt x="159391" y="268448"/>
                </a:cubicBezTo>
                <a:cubicBezTo>
                  <a:pt x="152122" y="278624"/>
                  <a:pt x="148818" y="291146"/>
                  <a:pt x="142613" y="302004"/>
                </a:cubicBezTo>
                <a:cubicBezTo>
                  <a:pt x="137611" y="310758"/>
                  <a:pt x="131428" y="318782"/>
                  <a:pt x="125835" y="327171"/>
                </a:cubicBezTo>
                <a:cubicBezTo>
                  <a:pt x="123039" y="338356"/>
                  <a:pt x="120613" y="349641"/>
                  <a:pt x="117446" y="360727"/>
                </a:cubicBezTo>
                <a:cubicBezTo>
                  <a:pt x="115017" y="369230"/>
                  <a:pt x="109057" y="377051"/>
                  <a:pt x="109057" y="385894"/>
                </a:cubicBezTo>
                <a:cubicBezTo>
                  <a:pt x="109057" y="436305"/>
                  <a:pt x="114650" y="486561"/>
                  <a:pt x="117446" y="536895"/>
                </a:cubicBezTo>
                <a:cubicBezTo>
                  <a:pt x="114650" y="562062"/>
                  <a:pt x="113220" y="587419"/>
                  <a:pt x="109057" y="612396"/>
                </a:cubicBezTo>
                <a:cubicBezTo>
                  <a:pt x="107603" y="621118"/>
                  <a:pt x="102813" y="628984"/>
                  <a:pt x="100668" y="637563"/>
                </a:cubicBezTo>
                <a:cubicBezTo>
                  <a:pt x="97210" y="651396"/>
                  <a:pt x="97286" y="666157"/>
                  <a:pt x="92279" y="679508"/>
                </a:cubicBezTo>
                <a:cubicBezTo>
                  <a:pt x="88739" y="688948"/>
                  <a:pt x="79596" y="695462"/>
                  <a:pt x="75501" y="704675"/>
                </a:cubicBezTo>
                <a:cubicBezTo>
                  <a:pt x="68318" y="720836"/>
                  <a:pt x="63012" y="737851"/>
                  <a:pt x="58723" y="755009"/>
                </a:cubicBezTo>
                <a:cubicBezTo>
                  <a:pt x="55927" y="766194"/>
                  <a:pt x="54876" y="777968"/>
                  <a:pt x="50334" y="788565"/>
                </a:cubicBezTo>
                <a:cubicBezTo>
                  <a:pt x="46362" y="797832"/>
                  <a:pt x="38065" y="804714"/>
                  <a:pt x="33556" y="813732"/>
                </a:cubicBezTo>
                <a:cubicBezTo>
                  <a:pt x="29601" y="821641"/>
                  <a:pt x="29122" y="830990"/>
                  <a:pt x="25167" y="838899"/>
                </a:cubicBezTo>
                <a:cubicBezTo>
                  <a:pt x="-7358" y="903948"/>
                  <a:pt x="21086" y="825975"/>
                  <a:pt x="0" y="889233"/>
                </a:cubicBezTo>
                <a:cubicBezTo>
                  <a:pt x="2796" y="961938"/>
                  <a:pt x="-1227" y="1035227"/>
                  <a:pt x="8389" y="1107347"/>
                </a:cubicBezTo>
                <a:cubicBezTo>
                  <a:pt x="10237" y="1121206"/>
                  <a:pt x="31507" y="1127072"/>
                  <a:pt x="33556" y="1140903"/>
                </a:cubicBezTo>
                <a:cubicBezTo>
                  <a:pt x="42990" y="1204584"/>
                  <a:pt x="34566" y="1269898"/>
                  <a:pt x="41945" y="1333850"/>
                </a:cubicBezTo>
                <a:cubicBezTo>
                  <a:pt x="43235" y="1345027"/>
                  <a:pt x="77562" y="1379964"/>
                  <a:pt x="83890" y="1384183"/>
                </a:cubicBezTo>
                <a:cubicBezTo>
                  <a:pt x="91248" y="1389088"/>
                  <a:pt x="101148" y="1388617"/>
                  <a:pt x="109057" y="1392572"/>
                </a:cubicBezTo>
                <a:cubicBezTo>
                  <a:pt x="123641" y="1399864"/>
                  <a:pt x="136102" y="1411117"/>
                  <a:pt x="151002" y="1417739"/>
                </a:cubicBezTo>
                <a:cubicBezTo>
                  <a:pt x="161538" y="1422422"/>
                  <a:pt x="173763" y="1422080"/>
                  <a:pt x="184558" y="1426128"/>
                </a:cubicBezTo>
                <a:cubicBezTo>
                  <a:pt x="196267" y="1430519"/>
                  <a:pt x="206250" y="1438951"/>
                  <a:pt x="218114" y="1442906"/>
                </a:cubicBezTo>
                <a:cubicBezTo>
                  <a:pt x="239990" y="1450198"/>
                  <a:pt x="263349" y="1452392"/>
                  <a:pt x="285225" y="1459684"/>
                </a:cubicBezTo>
                <a:cubicBezTo>
                  <a:pt x="305172" y="1466333"/>
                  <a:pt x="322881" y="1472951"/>
                  <a:pt x="343948" y="1476462"/>
                </a:cubicBezTo>
                <a:cubicBezTo>
                  <a:pt x="366186" y="1480168"/>
                  <a:pt x="388689" y="1482055"/>
                  <a:pt x="411060" y="1484851"/>
                </a:cubicBezTo>
                <a:cubicBezTo>
                  <a:pt x="427838" y="1490444"/>
                  <a:pt x="446679" y="1491819"/>
                  <a:pt x="461394" y="1501629"/>
                </a:cubicBezTo>
                <a:cubicBezTo>
                  <a:pt x="497176" y="1525484"/>
                  <a:pt x="509170" y="1536485"/>
                  <a:pt x="545284" y="1551963"/>
                </a:cubicBezTo>
                <a:cubicBezTo>
                  <a:pt x="553412" y="1555446"/>
                  <a:pt x="562542" y="1556397"/>
                  <a:pt x="570451" y="1560352"/>
                </a:cubicBezTo>
                <a:cubicBezTo>
                  <a:pt x="579469" y="1564861"/>
                  <a:pt x="586600" y="1572621"/>
                  <a:pt x="595618" y="1577130"/>
                </a:cubicBezTo>
                <a:cubicBezTo>
                  <a:pt x="609027" y="1583835"/>
                  <a:pt x="641798" y="1590324"/>
                  <a:pt x="654341" y="1593908"/>
                </a:cubicBezTo>
                <a:cubicBezTo>
                  <a:pt x="662844" y="1596337"/>
                  <a:pt x="671599" y="1598342"/>
                  <a:pt x="679508" y="1602297"/>
                </a:cubicBezTo>
                <a:cubicBezTo>
                  <a:pt x="731443" y="1628264"/>
                  <a:pt x="674048" y="1614081"/>
                  <a:pt x="746620" y="1635853"/>
                </a:cubicBezTo>
                <a:cubicBezTo>
                  <a:pt x="760277" y="1639950"/>
                  <a:pt x="774646" y="1641149"/>
                  <a:pt x="788565" y="1644242"/>
                </a:cubicBezTo>
                <a:cubicBezTo>
                  <a:pt x="859829" y="1660078"/>
                  <a:pt x="779714" y="1647330"/>
                  <a:pt x="889233" y="1661020"/>
                </a:cubicBezTo>
                <a:cubicBezTo>
                  <a:pt x="942363" y="1658224"/>
                  <a:pt x="995799" y="1658970"/>
                  <a:pt x="1048624" y="1652631"/>
                </a:cubicBezTo>
                <a:cubicBezTo>
                  <a:pt x="1066184" y="1650524"/>
                  <a:pt x="1098958" y="1635853"/>
                  <a:pt x="1098958" y="1635853"/>
                </a:cubicBezTo>
                <a:cubicBezTo>
                  <a:pt x="1146495" y="1638649"/>
                  <a:pt x="1194146" y="1639931"/>
                  <a:pt x="1241570" y="1644242"/>
                </a:cubicBezTo>
                <a:cubicBezTo>
                  <a:pt x="1295169" y="1649115"/>
                  <a:pt x="1277044" y="1656786"/>
                  <a:pt x="1333849" y="1669409"/>
                </a:cubicBezTo>
                <a:cubicBezTo>
                  <a:pt x="1367058" y="1676789"/>
                  <a:pt x="1401308" y="1678807"/>
                  <a:pt x="1434517" y="1686187"/>
                </a:cubicBezTo>
                <a:cubicBezTo>
                  <a:pt x="1542888" y="1710270"/>
                  <a:pt x="1484326" y="1700824"/>
                  <a:pt x="1610686" y="1711354"/>
                </a:cubicBezTo>
                <a:cubicBezTo>
                  <a:pt x="1686377" y="1730277"/>
                  <a:pt x="1655922" y="1720840"/>
                  <a:pt x="1702965" y="1736521"/>
                </a:cubicBezTo>
                <a:cubicBezTo>
                  <a:pt x="1753299" y="1733725"/>
                  <a:pt x="1804062" y="1735261"/>
                  <a:pt x="1853967" y="1728132"/>
                </a:cubicBezTo>
                <a:cubicBezTo>
                  <a:pt x="1863948" y="1726706"/>
                  <a:pt x="1872836" y="1719227"/>
                  <a:pt x="1879134" y="1711354"/>
                </a:cubicBezTo>
                <a:cubicBezTo>
                  <a:pt x="1884658" y="1704449"/>
                  <a:pt x="1883568" y="1694096"/>
                  <a:pt x="1887523" y="1686187"/>
                </a:cubicBezTo>
                <a:cubicBezTo>
                  <a:pt x="1892032" y="1677169"/>
                  <a:pt x="1898708" y="1669409"/>
                  <a:pt x="1904301" y="1661020"/>
                </a:cubicBezTo>
                <a:cubicBezTo>
                  <a:pt x="1907097" y="1649835"/>
                  <a:pt x="1909377" y="1638507"/>
                  <a:pt x="1912690" y="1627464"/>
                </a:cubicBezTo>
                <a:cubicBezTo>
                  <a:pt x="1917772" y="1610524"/>
                  <a:pt x="1929468" y="1577130"/>
                  <a:pt x="1929468" y="1577130"/>
                </a:cubicBezTo>
                <a:cubicBezTo>
                  <a:pt x="1926672" y="1512814"/>
                  <a:pt x="1927937" y="1448193"/>
                  <a:pt x="1921079" y="1384183"/>
                </a:cubicBezTo>
                <a:cubicBezTo>
                  <a:pt x="1919475" y="1369210"/>
                  <a:pt x="1909063" y="1356525"/>
                  <a:pt x="1904301" y="1342239"/>
                </a:cubicBezTo>
                <a:cubicBezTo>
                  <a:pt x="1900655" y="1331301"/>
                  <a:pt x="1898708" y="1319868"/>
                  <a:pt x="1895912" y="1308683"/>
                </a:cubicBezTo>
                <a:cubicBezTo>
                  <a:pt x="1898708" y="1277923"/>
                  <a:pt x="1895218" y="1245925"/>
                  <a:pt x="1904301" y="1216404"/>
                </a:cubicBezTo>
                <a:cubicBezTo>
                  <a:pt x="1906417" y="1209526"/>
                  <a:pt x="1961947" y="1183252"/>
                  <a:pt x="1963024" y="1182848"/>
                </a:cubicBezTo>
                <a:cubicBezTo>
                  <a:pt x="1973819" y="1178800"/>
                  <a:pt x="1985306" y="1176875"/>
                  <a:pt x="1996580" y="1174459"/>
                </a:cubicBezTo>
                <a:cubicBezTo>
                  <a:pt x="2024464" y="1168484"/>
                  <a:pt x="2053416" y="1166699"/>
                  <a:pt x="2080469" y="1157681"/>
                </a:cubicBezTo>
                <a:cubicBezTo>
                  <a:pt x="2144330" y="1136394"/>
                  <a:pt x="2113461" y="1144371"/>
                  <a:pt x="2172748" y="1132514"/>
                </a:cubicBezTo>
                <a:cubicBezTo>
                  <a:pt x="2189526" y="1121329"/>
                  <a:pt x="2208823" y="1113217"/>
                  <a:pt x="2223082" y="1098958"/>
                </a:cubicBezTo>
                <a:cubicBezTo>
                  <a:pt x="2231471" y="1090569"/>
                  <a:pt x="2240736" y="1082973"/>
                  <a:pt x="2248249" y="1073791"/>
                </a:cubicBezTo>
                <a:cubicBezTo>
                  <a:pt x="2275434" y="1040564"/>
                  <a:pt x="2299785" y="1012062"/>
                  <a:pt x="2315361" y="973123"/>
                </a:cubicBezTo>
                <a:cubicBezTo>
                  <a:pt x="2321929" y="956702"/>
                  <a:pt x="2327486" y="939851"/>
                  <a:pt x="2332139" y="922789"/>
                </a:cubicBezTo>
                <a:cubicBezTo>
                  <a:pt x="2335891" y="909033"/>
                  <a:pt x="2334628" y="893825"/>
                  <a:pt x="2340528" y="880844"/>
                </a:cubicBezTo>
                <a:cubicBezTo>
                  <a:pt x="2348872" y="862487"/>
                  <a:pt x="2354521" y="835401"/>
                  <a:pt x="2374084" y="830510"/>
                </a:cubicBezTo>
                <a:cubicBezTo>
                  <a:pt x="2384835" y="827822"/>
                  <a:pt x="2420772" y="819749"/>
                  <a:pt x="2432807" y="813732"/>
                </a:cubicBezTo>
                <a:cubicBezTo>
                  <a:pt x="2441825" y="809223"/>
                  <a:pt x="2449585" y="802547"/>
                  <a:pt x="2457974" y="796954"/>
                </a:cubicBezTo>
                <a:cubicBezTo>
                  <a:pt x="2463567" y="788565"/>
                  <a:pt x="2468892" y="779991"/>
                  <a:pt x="2474752" y="771787"/>
                </a:cubicBezTo>
                <a:cubicBezTo>
                  <a:pt x="2482879" y="760410"/>
                  <a:pt x="2492509" y="750087"/>
                  <a:pt x="2499919" y="738231"/>
                </a:cubicBezTo>
                <a:cubicBezTo>
                  <a:pt x="2506547" y="727626"/>
                  <a:pt x="2511771" y="716169"/>
                  <a:pt x="2516697" y="704675"/>
                </a:cubicBezTo>
                <a:cubicBezTo>
                  <a:pt x="2520180" y="696547"/>
                  <a:pt x="2520699" y="687186"/>
                  <a:pt x="2525086" y="679508"/>
                </a:cubicBezTo>
                <a:cubicBezTo>
                  <a:pt x="2532023" y="667369"/>
                  <a:pt x="2541864" y="657137"/>
                  <a:pt x="2550253" y="645952"/>
                </a:cubicBezTo>
                <a:cubicBezTo>
                  <a:pt x="2569927" y="586931"/>
                  <a:pt x="2544321" y="659793"/>
                  <a:pt x="2575420" y="587229"/>
                </a:cubicBezTo>
                <a:cubicBezTo>
                  <a:pt x="2578903" y="579101"/>
                  <a:pt x="2581013" y="570451"/>
                  <a:pt x="2583809" y="562062"/>
                </a:cubicBezTo>
                <a:cubicBezTo>
                  <a:pt x="2581013" y="545284"/>
                  <a:pt x="2583991" y="526420"/>
                  <a:pt x="2575420" y="511728"/>
                </a:cubicBezTo>
                <a:cubicBezTo>
                  <a:pt x="2564921" y="493729"/>
                  <a:pt x="2514769" y="450752"/>
                  <a:pt x="2491530" y="436228"/>
                </a:cubicBezTo>
                <a:cubicBezTo>
                  <a:pt x="2480925" y="429600"/>
                  <a:pt x="2468379" y="426387"/>
                  <a:pt x="2457974" y="419450"/>
                </a:cubicBezTo>
                <a:cubicBezTo>
                  <a:pt x="2434707" y="403939"/>
                  <a:pt x="2415873" y="381622"/>
                  <a:pt x="2390862" y="369116"/>
                </a:cubicBezTo>
                <a:cubicBezTo>
                  <a:pt x="2332619" y="339994"/>
                  <a:pt x="2358324" y="349881"/>
                  <a:pt x="2315361" y="335560"/>
                </a:cubicBezTo>
                <a:cubicBezTo>
                  <a:pt x="2309768" y="327171"/>
                  <a:pt x="2302029" y="319868"/>
                  <a:pt x="2298583" y="310393"/>
                </a:cubicBezTo>
                <a:cubicBezTo>
                  <a:pt x="2290703" y="288722"/>
                  <a:pt x="2287398" y="265652"/>
                  <a:pt x="2281805" y="243281"/>
                </a:cubicBezTo>
                <a:cubicBezTo>
                  <a:pt x="2275784" y="219197"/>
                  <a:pt x="2266850" y="179815"/>
                  <a:pt x="2256638" y="159391"/>
                </a:cubicBezTo>
                <a:cubicBezTo>
                  <a:pt x="2251045" y="148206"/>
                  <a:pt x="2246488" y="136440"/>
                  <a:pt x="2239860" y="125835"/>
                </a:cubicBezTo>
                <a:cubicBezTo>
                  <a:pt x="2232450" y="113979"/>
                  <a:pt x="2224580" y="102166"/>
                  <a:pt x="2214693" y="92279"/>
                </a:cubicBezTo>
                <a:cubicBezTo>
                  <a:pt x="2192913" y="70499"/>
                  <a:pt x="2174162" y="63624"/>
                  <a:pt x="2147581" y="50334"/>
                </a:cubicBezTo>
                <a:cubicBezTo>
                  <a:pt x="2007765" y="55927"/>
                  <a:pt x="1853288" y="4534"/>
                  <a:pt x="1728132" y="67112"/>
                </a:cubicBezTo>
                <a:cubicBezTo>
                  <a:pt x="1671927" y="95214"/>
                  <a:pt x="1707005" y="82509"/>
                  <a:pt x="1619075" y="92279"/>
                </a:cubicBezTo>
                <a:cubicBezTo>
                  <a:pt x="1534731" y="134451"/>
                  <a:pt x="1641148" y="84921"/>
                  <a:pt x="1543574" y="117446"/>
                </a:cubicBezTo>
                <a:cubicBezTo>
                  <a:pt x="1531710" y="121401"/>
                  <a:pt x="1521446" y="129145"/>
                  <a:pt x="1510018" y="134224"/>
                </a:cubicBezTo>
                <a:cubicBezTo>
                  <a:pt x="1496257" y="140340"/>
                  <a:pt x="1482225" y="145856"/>
                  <a:pt x="1468073" y="151002"/>
                </a:cubicBezTo>
                <a:cubicBezTo>
                  <a:pt x="1451452" y="157046"/>
                  <a:pt x="1417739" y="167780"/>
                  <a:pt x="1417739" y="167780"/>
                </a:cubicBezTo>
                <a:cubicBezTo>
                  <a:pt x="1370201" y="151002"/>
                  <a:pt x="1320898" y="138571"/>
                  <a:pt x="1275126" y="117446"/>
                </a:cubicBezTo>
                <a:cubicBezTo>
                  <a:pt x="1158466" y="63603"/>
                  <a:pt x="1235655" y="85746"/>
                  <a:pt x="1166069" y="33556"/>
                </a:cubicBezTo>
                <a:cubicBezTo>
                  <a:pt x="1139694" y="13774"/>
                  <a:pt x="1122049" y="15385"/>
                  <a:pt x="1090569" y="8389"/>
                </a:cubicBezTo>
                <a:cubicBezTo>
                  <a:pt x="1079314" y="5888"/>
                  <a:pt x="1068198" y="2796"/>
                  <a:pt x="1057013" y="0"/>
                </a:cubicBezTo>
                <a:lnTo>
                  <a:pt x="830510" y="167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AA34AD-6340-427D-8BAF-8D04E690EBA4}"/>
              </a:ext>
            </a:extLst>
          </p:cNvPr>
          <p:cNvSpPr txBox="1"/>
          <p:nvPr/>
        </p:nvSpPr>
        <p:spPr>
          <a:xfrm>
            <a:off x="7258859" y="2913800"/>
            <a:ext cx="18475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800" dirty="0"/>
              <a:t>passando per </a:t>
            </a:r>
          </a:p>
          <a:p>
            <a:r>
              <a:rPr lang="it-IT" sz="800" dirty="0"/>
              <a:t>Città di Castello</a:t>
            </a:r>
          </a:p>
        </p:txBody>
      </p:sp>
      <p:pic>
        <p:nvPicPr>
          <p:cNvPr id="26" name="Alvaro Carrillo Amor Mio, Un poco mas,  Sabor a Mi stralcio">
            <a:hlinkClick r:id="" action="ppaction://media"/>
            <a:extLst>
              <a:ext uri="{FF2B5EF4-FFF2-40B4-BE49-F238E27FC236}">
                <a16:creationId xmlns:a16="http://schemas.microsoft.com/office/drawing/2014/main" id="{3E07FA0C-28BD-4749-AD48-37A01BA32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2867158" cy="193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6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9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3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6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9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3250"/>
                            </p:stCondLst>
                            <p:childTnLst>
                              <p:par>
                                <p:cTn id="115" presetID="6" presetClass="entr" presetSubtype="3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6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250"/>
                            </p:stCondLst>
                            <p:childTnLst>
                              <p:par>
                                <p:cTn id="1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 numSld="19" showWhenStopped="0">
                <p:cTn id="12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3" grpId="0"/>
      <p:bldP spid="25" grpId="0"/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magine 60">
            <a:extLst>
              <a:ext uri="{FF2B5EF4-FFF2-40B4-BE49-F238E27FC236}">
                <a16:creationId xmlns:a16="http://schemas.microsoft.com/office/drawing/2014/main" id="{0DDFEA5E-F838-4C81-8906-EFA3A2E0B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50" y="1823470"/>
            <a:ext cx="1274064" cy="13228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08A060E1-4F0F-459C-B83F-6F6BB7EAF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515" y="1728876"/>
            <a:ext cx="1537049" cy="16795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2330FB41-0B3E-4BEB-A5CD-1455312C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9" y="4073562"/>
            <a:ext cx="1322080" cy="9915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4EDE7CAF-458E-4FA3-A648-FF0AB728E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53" y="5813748"/>
            <a:ext cx="817411" cy="10442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4BFFE6CC-2839-4D7D-8492-AD04C37DA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47" y="5323871"/>
            <a:ext cx="1058609" cy="17163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CDEA83D8-B7BA-45A9-AE2D-A72F29301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54" y="-147663"/>
            <a:ext cx="1781175" cy="30670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9D916D0-8A19-40AF-BB98-AC42C0ECC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9539">
            <a:off x="7172916" y="3653024"/>
            <a:ext cx="2105934" cy="15624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F2C877E-A57B-4F28-A813-3369169D5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19" y="1613993"/>
            <a:ext cx="1905000" cy="1727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2EE040A-8BC0-445F-AB66-8ABAF5DE6E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4" y="3568984"/>
            <a:ext cx="1524000" cy="1524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46BFD00-E282-416C-968D-5BBE0F106FBC}"/>
              </a:ext>
            </a:extLst>
          </p:cNvPr>
          <p:cNvSpPr/>
          <p:nvPr/>
        </p:nvSpPr>
        <p:spPr>
          <a:xfrm>
            <a:off x="3884103" y="3649211"/>
            <a:ext cx="2583809" cy="1736521"/>
          </a:xfrm>
          <a:custGeom>
            <a:avLst/>
            <a:gdLst>
              <a:gd name="connsiteX0" fmla="*/ 830510 w 2583809"/>
              <a:gd name="connsiteY0" fmla="*/ 16778 h 1736521"/>
              <a:gd name="connsiteX1" fmla="*/ 830510 w 2583809"/>
              <a:gd name="connsiteY1" fmla="*/ 16778 h 1736521"/>
              <a:gd name="connsiteX2" fmla="*/ 729842 w 2583809"/>
              <a:gd name="connsiteY2" fmla="*/ 50334 h 1736521"/>
              <a:gd name="connsiteX3" fmla="*/ 679508 w 2583809"/>
              <a:gd name="connsiteY3" fmla="*/ 67112 h 1736521"/>
              <a:gd name="connsiteX4" fmla="*/ 553673 w 2583809"/>
              <a:gd name="connsiteY4" fmla="*/ 100668 h 1736521"/>
              <a:gd name="connsiteX5" fmla="*/ 494950 w 2583809"/>
              <a:gd name="connsiteY5" fmla="*/ 109057 h 1736521"/>
              <a:gd name="connsiteX6" fmla="*/ 360726 w 2583809"/>
              <a:gd name="connsiteY6" fmla="*/ 134224 h 1736521"/>
              <a:gd name="connsiteX7" fmla="*/ 327170 w 2583809"/>
              <a:gd name="connsiteY7" fmla="*/ 142613 h 1736521"/>
              <a:gd name="connsiteX8" fmla="*/ 285225 w 2583809"/>
              <a:gd name="connsiteY8" fmla="*/ 151002 h 1736521"/>
              <a:gd name="connsiteX9" fmla="*/ 234891 w 2583809"/>
              <a:gd name="connsiteY9" fmla="*/ 167780 h 1736521"/>
              <a:gd name="connsiteX10" fmla="*/ 192947 w 2583809"/>
              <a:gd name="connsiteY10" fmla="*/ 209725 h 1736521"/>
              <a:gd name="connsiteX11" fmla="*/ 184558 w 2583809"/>
              <a:gd name="connsiteY11" fmla="*/ 243281 h 1736521"/>
              <a:gd name="connsiteX12" fmla="*/ 159391 w 2583809"/>
              <a:gd name="connsiteY12" fmla="*/ 268448 h 1736521"/>
              <a:gd name="connsiteX13" fmla="*/ 142613 w 2583809"/>
              <a:gd name="connsiteY13" fmla="*/ 302004 h 1736521"/>
              <a:gd name="connsiteX14" fmla="*/ 125835 w 2583809"/>
              <a:gd name="connsiteY14" fmla="*/ 327171 h 1736521"/>
              <a:gd name="connsiteX15" fmla="*/ 117446 w 2583809"/>
              <a:gd name="connsiteY15" fmla="*/ 360727 h 1736521"/>
              <a:gd name="connsiteX16" fmla="*/ 109057 w 2583809"/>
              <a:gd name="connsiteY16" fmla="*/ 385894 h 1736521"/>
              <a:gd name="connsiteX17" fmla="*/ 117446 w 2583809"/>
              <a:gd name="connsiteY17" fmla="*/ 536895 h 1736521"/>
              <a:gd name="connsiteX18" fmla="*/ 109057 w 2583809"/>
              <a:gd name="connsiteY18" fmla="*/ 612396 h 1736521"/>
              <a:gd name="connsiteX19" fmla="*/ 100668 w 2583809"/>
              <a:gd name="connsiteY19" fmla="*/ 637563 h 1736521"/>
              <a:gd name="connsiteX20" fmla="*/ 92279 w 2583809"/>
              <a:gd name="connsiteY20" fmla="*/ 679508 h 1736521"/>
              <a:gd name="connsiteX21" fmla="*/ 75501 w 2583809"/>
              <a:gd name="connsiteY21" fmla="*/ 704675 h 1736521"/>
              <a:gd name="connsiteX22" fmla="*/ 58723 w 2583809"/>
              <a:gd name="connsiteY22" fmla="*/ 755009 h 1736521"/>
              <a:gd name="connsiteX23" fmla="*/ 50334 w 2583809"/>
              <a:gd name="connsiteY23" fmla="*/ 788565 h 1736521"/>
              <a:gd name="connsiteX24" fmla="*/ 33556 w 2583809"/>
              <a:gd name="connsiteY24" fmla="*/ 813732 h 1736521"/>
              <a:gd name="connsiteX25" fmla="*/ 25167 w 2583809"/>
              <a:gd name="connsiteY25" fmla="*/ 838899 h 1736521"/>
              <a:gd name="connsiteX26" fmla="*/ 0 w 2583809"/>
              <a:gd name="connsiteY26" fmla="*/ 889233 h 1736521"/>
              <a:gd name="connsiteX27" fmla="*/ 8389 w 2583809"/>
              <a:gd name="connsiteY27" fmla="*/ 1107347 h 1736521"/>
              <a:gd name="connsiteX28" fmla="*/ 33556 w 2583809"/>
              <a:gd name="connsiteY28" fmla="*/ 1140903 h 1736521"/>
              <a:gd name="connsiteX29" fmla="*/ 41945 w 2583809"/>
              <a:gd name="connsiteY29" fmla="*/ 1333850 h 1736521"/>
              <a:gd name="connsiteX30" fmla="*/ 83890 w 2583809"/>
              <a:gd name="connsiteY30" fmla="*/ 1384183 h 1736521"/>
              <a:gd name="connsiteX31" fmla="*/ 109057 w 2583809"/>
              <a:gd name="connsiteY31" fmla="*/ 1392572 h 1736521"/>
              <a:gd name="connsiteX32" fmla="*/ 151002 w 2583809"/>
              <a:gd name="connsiteY32" fmla="*/ 1417739 h 1736521"/>
              <a:gd name="connsiteX33" fmla="*/ 184558 w 2583809"/>
              <a:gd name="connsiteY33" fmla="*/ 1426128 h 1736521"/>
              <a:gd name="connsiteX34" fmla="*/ 218114 w 2583809"/>
              <a:gd name="connsiteY34" fmla="*/ 1442906 h 1736521"/>
              <a:gd name="connsiteX35" fmla="*/ 285225 w 2583809"/>
              <a:gd name="connsiteY35" fmla="*/ 1459684 h 1736521"/>
              <a:gd name="connsiteX36" fmla="*/ 343948 w 2583809"/>
              <a:gd name="connsiteY36" fmla="*/ 1476462 h 1736521"/>
              <a:gd name="connsiteX37" fmla="*/ 411060 w 2583809"/>
              <a:gd name="connsiteY37" fmla="*/ 1484851 h 1736521"/>
              <a:gd name="connsiteX38" fmla="*/ 461394 w 2583809"/>
              <a:gd name="connsiteY38" fmla="*/ 1501629 h 1736521"/>
              <a:gd name="connsiteX39" fmla="*/ 545284 w 2583809"/>
              <a:gd name="connsiteY39" fmla="*/ 1551963 h 1736521"/>
              <a:gd name="connsiteX40" fmla="*/ 570451 w 2583809"/>
              <a:gd name="connsiteY40" fmla="*/ 1560352 h 1736521"/>
              <a:gd name="connsiteX41" fmla="*/ 595618 w 2583809"/>
              <a:gd name="connsiteY41" fmla="*/ 1577130 h 1736521"/>
              <a:gd name="connsiteX42" fmla="*/ 654341 w 2583809"/>
              <a:gd name="connsiteY42" fmla="*/ 1593908 h 1736521"/>
              <a:gd name="connsiteX43" fmla="*/ 679508 w 2583809"/>
              <a:gd name="connsiteY43" fmla="*/ 1602297 h 1736521"/>
              <a:gd name="connsiteX44" fmla="*/ 746620 w 2583809"/>
              <a:gd name="connsiteY44" fmla="*/ 1635853 h 1736521"/>
              <a:gd name="connsiteX45" fmla="*/ 788565 w 2583809"/>
              <a:gd name="connsiteY45" fmla="*/ 1644242 h 1736521"/>
              <a:gd name="connsiteX46" fmla="*/ 889233 w 2583809"/>
              <a:gd name="connsiteY46" fmla="*/ 1661020 h 1736521"/>
              <a:gd name="connsiteX47" fmla="*/ 1048624 w 2583809"/>
              <a:gd name="connsiteY47" fmla="*/ 1652631 h 1736521"/>
              <a:gd name="connsiteX48" fmla="*/ 1098958 w 2583809"/>
              <a:gd name="connsiteY48" fmla="*/ 1635853 h 1736521"/>
              <a:gd name="connsiteX49" fmla="*/ 1241570 w 2583809"/>
              <a:gd name="connsiteY49" fmla="*/ 1644242 h 1736521"/>
              <a:gd name="connsiteX50" fmla="*/ 1333849 w 2583809"/>
              <a:gd name="connsiteY50" fmla="*/ 1669409 h 1736521"/>
              <a:gd name="connsiteX51" fmla="*/ 1434517 w 2583809"/>
              <a:gd name="connsiteY51" fmla="*/ 1686187 h 1736521"/>
              <a:gd name="connsiteX52" fmla="*/ 1610686 w 2583809"/>
              <a:gd name="connsiteY52" fmla="*/ 1711354 h 1736521"/>
              <a:gd name="connsiteX53" fmla="*/ 1702965 w 2583809"/>
              <a:gd name="connsiteY53" fmla="*/ 1736521 h 1736521"/>
              <a:gd name="connsiteX54" fmla="*/ 1853967 w 2583809"/>
              <a:gd name="connsiteY54" fmla="*/ 1728132 h 1736521"/>
              <a:gd name="connsiteX55" fmla="*/ 1879134 w 2583809"/>
              <a:gd name="connsiteY55" fmla="*/ 1711354 h 1736521"/>
              <a:gd name="connsiteX56" fmla="*/ 1887523 w 2583809"/>
              <a:gd name="connsiteY56" fmla="*/ 1686187 h 1736521"/>
              <a:gd name="connsiteX57" fmla="*/ 1904301 w 2583809"/>
              <a:gd name="connsiteY57" fmla="*/ 1661020 h 1736521"/>
              <a:gd name="connsiteX58" fmla="*/ 1912690 w 2583809"/>
              <a:gd name="connsiteY58" fmla="*/ 1627464 h 1736521"/>
              <a:gd name="connsiteX59" fmla="*/ 1929468 w 2583809"/>
              <a:gd name="connsiteY59" fmla="*/ 1577130 h 1736521"/>
              <a:gd name="connsiteX60" fmla="*/ 1921079 w 2583809"/>
              <a:gd name="connsiteY60" fmla="*/ 1384183 h 1736521"/>
              <a:gd name="connsiteX61" fmla="*/ 1904301 w 2583809"/>
              <a:gd name="connsiteY61" fmla="*/ 1342239 h 1736521"/>
              <a:gd name="connsiteX62" fmla="*/ 1895912 w 2583809"/>
              <a:gd name="connsiteY62" fmla="*/ 1308683 h 1736521"/>
              <a:gd name="connsiteX63" fmla="*/ 1904301 w 2583809"/>
              <a:gd name="connsiteY63" fmla="*/ 1216404 h 1736521"/>
              <a:gd name="connsiteX64" fmla="*/ 1963024 w 2583809"/>
              <a:gd name="connsiteY64" fmla="*/ 1182848 h 1736521"/>
              <a:gd name="connsiteX65" fmla="*/ 1996580 w 2583809"/>
              <a:gd name="connsiteY65" fmla="*/ 1174459 h 1736521"/>
              <a:gd name="connsiteX66" fmla="*/ 2080469 w 2583809"/>
              <a:gd name="connsiteY66" fmla="*/ 1157681 h 1736521"/>
              <a:gd name="connsiteX67" fmla="*/ 2172748 w 2583809"/>
              <a:gd name="connsiteY67" fmla="*/ 1132514 h 1736521"/>
              <a:gd name="connsiteX68" fmla="*/ 2223082 w 2583809"/>
              <a:gd name="connsiteY68" fmla="*/ 1098958 h 1736521"/>
              <a:gd name="connsiteX69" fmla="*/ 2248249 w 2583809"/>
              <a:gd name="connsiteY69" fmla="*/ 1073791 h 1736521"/>
              <a:gd name="connsiteX70" fmla="*/ 2315361 w 2583809"/>
              <a:gd name="connsiteY70" fmla="*/ 973123 h 1736521"/>
              <a:gd name="connsiteX71" fmla="*/ 2332139 w 2583809"/>
              <a:gd name="connsiteY71" fmla="*/ 922789 h 1736521"/>
              <a:gd name="connsiteX72" fmla="*/ 2340528 w 2583809"/>
              <a:gd name="connsiteY72" fmla="*/ 880844 h 1736521"/>
              <a:gd name="connsiteX73" fmla="*/ 2374084 w 2583809"/>
              <a:gd name="connsiteY73" fmla="*/ 830510 h 1736521"/>
              <a:gd name="connsiteX74" fmla="*/ 2432807 w 2583809"/>
              <a:gd name="connsiteY74" fmla="*/ 813732 h 1736521"/>
              <a:gd name="connsiteX75" fmla="*/ 2457974 w 2583809"/>
              <a:gd name="connsiteY75" fmla="*/ 796954 h 1736521"/>
              <a:gd name="connsiteX76" fmla="*/ 2474752 w 2583809"/>
              <a:gd name="connsiteY76" fmla="*/ 771787 h 1736521"/>
              <a:gd name="connsiteX77" fmla="*/ 2499919 w 2583809"/>
              <a:gd name="connsiteY77" fmla="*/ 738231 h 1736521"/>
              <a:gd name="connsiteX78" fmla="*/ 2516697 w 2583809"/>
              <a:gd name="connsiteY78" fmla="*/ 704675 h 1736521"/>
              <a:gd name="connsiteX79" fmla="*/ 2525086 w 2583809"/>
              <a:gd name="connsiteY79" fmla="*/ 679508 h 1736521"/>
              <a:gd name="connsiteX80" fmla="*/ 2550253 w 2583809"/>
              <a:gd name="connsiteY80" fmla="*/ 645952 h 1736521"/>
              <a:gd name="connsiteX81" fmla="*/ 2575420 w 2583809"/>
              <a:gd name="connsiteY81" fmla="*/ 587229 h 1736521"/>
              <a:gd name="connsiteX82" fmla="*/ 2583809 w 2583809"/>
              <a:gd name="connsiteY82" fmla="*/ 562062 h 1736521"/>
              <a:gd name="connsiteX83" fmla="*/ 2575420 w 2583809"/>
              <a:gd name="connsiteY83" fmla="*/ 511728 h 1736521"/>
              <a:gd name="connsiteX84" fmla="*/ 2491530 w 2583809"/>
              <a:gd name="connsiteY84" fmla="*/ 436228 h 1736521"/>
              <a:gd name="connsiteX85" fmla="*/ 2457974 w 2583809"/>
              <a:gd name="connsiteY85" fmla="*/ 419450 h 1736521"/>
              <a:gd name="connsiteX86" fmla="*/ 2390862 w 2583809"/>
              <a:gd name="connsiteY86" fmla="*/ 369116 h 1736521"/>
              <a:gd name="connsiteX87" fmla="*/ 2315361 w 2583809"/>
              <a:gd name="connsiteY87" fmla="*/ 335560 h 1736521"/>
              <a:gd name="connsiteX88" fmla="*/ 2298583 w 2583809"/>
              <a:gd name="connsiteY88" fmla="*/ 310393 h 1736521"/>
              <a:gd name="connsiteX89" fmla="*/ 2281805 w 2583809"/>
              <a:gd name="connsiteY89" fmla="*/ 243281 h 1736521"/>
              <a:gd name="connsiteX90" fmla="*/ 2256638 w 2583809"/>
              <a:gd name="connsiteY90" fmla="*/ 159391 h 1736521"/>
              <a:gd name="connsiteX91" fmla="*/ 2239860 w 2583809"/>
              <a:gd name="connsiteY91" fmla="*/ 125835 h 1736521"/>
              <a:gd name="connsiteX92" fmla="*/ 2214693 w 2583809"/>
              <a:gd name="connsiteY92" fmla="*/ 92279 h 1736521"/>
              <a:gd name="connsiteX93" fmla="*/ 2147581 w 2583809"/>
              <a:gd name="connsiteY93" fmla="*/ 50334 h 1736521"/>
              <a:gd name="connsiteX94" fmla="*/ 1728132 w 2583809"/>
              <a:gd name="connsiteY94" fmla="*/ 67112 h 1736521"/>
              <a:gd name="connsiteX95" fmla="*/ 1619075 w 2583809"/>
              <a:gd name="connsiteY95" fmla="*/ 92279 h 1736521"/>
              <a:gd name="connsiteX96" fmla="*/ 1543574 w 2583809"/>
              <a:gd name="connsiteY96" fmla="*/ 117446 h 1736521"/>
              <a:gd name="connsiteX97" fmla="*/ 1510018 w 2583809"/>
              <a:gd name="connsiteY97" fmla="*/ 134224 h 1736521"/>
              <a:gd name="connsiteX98" fmla="*/ 1468073 w 2583809"/>
              <a:gd name="connsiteY98" fmla="*/ 151002 h 1736521"/>
              <a:gd name="connsiteX99" fmla="*/ 1417739 w 2583809"/>
              <a:gd name="connsiteY99" fmla="*/ 167780 h 1736521"/>
              <a:gd name="connsiteX100" fmla="*/ 1275126 w 2583809"/>
              <a:gd name="connsiteY100" fmla="*/ 117446 h 1736521"/>
              <a:gd name="connsiteX101" fmla="*/ 1166069 w 2583809"/>
              <a:gd name="connsiteY101" fmla="*/ 33556 h 1736521"/>
              <a:gd name="connsiteX102" fmla="*/ 1090569 w 2583809"/>
              <a:gd name="connsiteY102" fmla="*/ 8389 h 1736521"/>
              <a:gd name="connsiteX103" fmla="*/ 1057013 w 2583809"/>
              <a:gd name="connsiteY103" fmla="*/ 0 h 1736521"/>
              <a:gd name="connsiteX104" fmla="*/ 830510 w 2583809"/>
              <a:gd name="connsiteY104" fmla="*/ 16778 h 173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583809" h="1736521">
                <a:moveTo>
                  <a:pt x="830510" y="16778"/>
                </a:moveTo>
                <a:lnTo>
                  <a:pt x="830510" y="16778"/>
                </a:lnTo>
                <a:cubicBezTo>
                  <a:pt x="674225" y="75385"/>
                  <a:pt x="824400" y="21967"/>
                  <a:pt x="729842" y="50334"/>
                </a:cubicBezTo>
                <a:cubicBezTo>
                  <a:pt x="712902" y="55416"/>
                  <a:pt x="696286" y="61519"/>
                  <a:pt x="679508" y="67112"/>
                </a:cubicBezTo>
                <a:cubicBezTo>
                  <a:pt x="637238" y="81202"/>
                  <a:pt x="601468" y="93840"/>
                  <a:pt x="553673" y="100668"/>
                </a:cubicBezTo>
                <a:cubicBezTo>
                  <a:pt x="534099" y="103464"/>
                  <a:pt x="514284" y="104914"/>
                  <a:pt x="494950" y="109057"/>
                </a:cubicBezTo>
                <a:cubicBezTo>
                  <a:pt x="354369" y="139181"/>
                  <a:pt x="527995" y="115639"/>
                  <a:pt x="360726" y="134224"/>
                </a:cubicBezTo>
                <a:cubicBezTo>
                  <a:pt x="349541" y="137020"/>
                  <a:pt x="338425" y="140112"/>
                  <a:pt x="327170" y="142613"/>
                </a:cubicBezTo>
                <a:cubicBezTo>
                  <a:pt x="313251" y="145706"/>
                  <a:pt x="298981" y="147250"/>
                  <a:pt x="285225" y="151002"/>
                </a:cubicBezTo>
                <a:cubicBezTo>
                  <a:pt x="268163" y="155655"/>
                  <a:pt x="234891" y="167780"/>
                  <a:pt x="234891" y="167780"/>
                </a:cubicBezTo>
                <a:cubicBezTo>
                  <a:pt x="212521" y="182694"/>
                  <a:pt x="204132" y="183626"/>
                  <a:pt x="192947" y="209725"/>
                </a:cubicBezTo>
                <a:cubicBezTo>
                  <a:pt x="188405" y="220322"/>
                  <a:pt x="190278" y="233271"/>
                  <a:pt x="184558" y="243281"/>
                </a:cubicBezTo>
                <a:cubicBezTo>
                  <a:pt x="178672" y="253582"/>
                  <a:pt x="166287" y="258794"/>
                  <a:pt x="159391" y="268448"/>
                </a:cubicBezTo>
                <a:cubicBezTo>
                  <a:pt x="152122" y="278624"/>
                  <a:pt x="148818" y="291146"/>
                  <a:pt x="142613" y="302004"/>
                </a:cubicBezTo>
                <a:cubicBezTo>
                  <a:pt x="137611" y="310758"/>
                  <a:pt x="131428" y="318782"/>
                  <a:pt x="125835" y="327171"/>
                </a:cubicBezTo>
                <a:cubicBezTo>
                  <a:pt x="123039" y="338356"/>
                  <a:pt x="120613" y="349641"/>
                  <a:pt x="117446" y="360727"/>
                </a:cubicBezTo>
                <a:cubicBezTo>
                  <a:pt x="115017" y="369230"/>
                  <a:pt x="109057" y="377051"/>
                  <a:pt x="109057" y="385894"/>
                </a:cubicBezTo>
                <a:cubicBezTo>
                  <a:pt x="109057" y="436305"/>
                  <a:pt x="114650" y="486561"/>
                  <a:pt x="117446" y="536895"/>
                </a:cubicBezTo>
                <a:cubicBezTo>
                  <a:pt x="114650" y="562062"/>
                  <a:pt x="113220" y="587419"/>
                  <a:pt x="109057" y="612396"/>
                </a:cubicBezTo>
                <a:cubicBezTo>
                  <a:pt x="107603" y="621118"/>
                  <a:pt x="102813" y="628984"/>
                  <a:pt x="100668" y="637563"/>
                </a:cubicBezTo>
                <a:cubicBezTo>
                  <a:pt x="97210" y="651396"/>
                  <a:pt x="97286" y="666157"/>
                  <a:pt x="92279" y="679508"/>
                </a:cubicBezTo>
                <a:cubicBezTo>
                  <a:pt x="88739" y="688948"/>
                  <a:pt x="79596" y="695462"/>
                  <a:pt x="75501" y="704675"/>
                </a:cubicBezTo>
                <a:cubicBezTo>
                  <a:pt x="68318" y="720836"/>
                  <a:pt x="63012" y="737851"/>
                  <a:pt x="58723" y="755009"/>
                </a:cubicBezTo>
                <a:cubicBezTo>
                  <a:pt x="55927" y="766194"/>
                  <a:pt x="54876" y="777968"/>
                  <a:pt x="50334" y="788565"/>
                </a:cubicBezTo>
                <a:cubicBezTo>
                  <a:pt x="46362" y="797832"/>
                  <a:pt x="38065" y="804714"/>
                  <a:pt x="33556" y="813732"/>
                </a:cubicBezTo>
                <a:cubicBezTo>
                  <a:pt x="29601" y="821641"/>
                  <a:pt x="29122" y="830990"/>
                  <a:pt x="25167" y="838899"/>
                </a:cubicBezTo>
                <a:cubicBezTo>
                  <a:pt x="-7358" y="903948"/>
                  <a:pt x="21086" y="825975"/>
                  <a:pt x="0" y="889233"/>
                </a:cubicBezTo>
                <a:cubicBezTo>
                  <a:pt x="2796" y="961938"/>
                  <a:pt x="-1227" y="1035227"/>
                  <a:pt x="8389" y="1107347"/>
                </a:cubicBezTo>
                <a:cubicBezTo>
                  <a:pt x="10237" y="1121206"/>
                  <a:pt x="31507" y="1127072"/>
                  <a:pt x="33556" y="1140903"/>
                </a:cubicBezTo>
                <a:cubicBezTo>
                  <a:pt x="42990" y="1204584"/>
                  <a:pt x="34566" y="1269898"/>
                  <a:pt x="41945" y="1333850"/>
                </a:cubicBezTo>
                <a:cubicBezTo>
                  <a:pt x="43235" y="1345027"/>
                  <a:pt x="77562" y="1379964"/>
                  <a:pt x="83890" y="1384183"/>
                </a:cubicBezTo>
                <a:cubicBezTo>
                  <a:pt x="91248" y="1389088"/>
                  <a:pt x="101148" y="1388617"/>
                  <a:pt x="109057" y="1392572"/>
                </a:cubicBezTo>
                <a:cubicBezTo>
                  <a:pt x="123641" y="1399864"/>
                  <a:pt x="136102" y="1411117"/>
                  <a:pt x="151002" y="1417739"/>
                </a:cubicBezTo>
                <a:cubicBezTo>
                  <a:pt x="161538" y="1422422"/>
                  <a:pt x="173763" y="1422080"/>
                  <a:pt x="184558" y="1426128"/>
                </a:cubicBezTo>
                <a:cubicBezTo>
                  <a:pt x="196267" y="1430519"/>
                  <a:pt x="206250" y="1438951"/>
                  <a:pt x="218114" y="1442906"/>
                </a:cubicBezTo>
                <a:cubicBezTo>
                  <a:pt x="239990" y="1450198"/>
                  <a:pt x="263349" y="1452392"/>
                  <a:pt x="285225" y="1459684"/>
                </a:cubicBezTo>
                <a:cubicBezTo>
                  <a:pt x="305172" y="1466333"/>
                  <a:pt x="322881" y="1472951"/>
                  <a:pt x="343948" y="1476462"/>
                </a:cubicBezTo>
                <a:cubicBezTo>
                  <a:pt x="366186" y="1480168"/>
                  <a:pt x="388689" y="1482055"/>
                  <a:pt x="411060" y="1484851"/>
                </a:cubicBezTo>
                <a:cubicBezTo>
                  <a:pt x="427838" y="1490444"/>
                  <a:pt x="446679" y="1491819"/>
                  <a:pt x="461394" y="1501629"/>
                </a:cubicBezTo>
                <a:cubicBezTo>
                  <a:pt x="497176" y="1525484"/>
                  <a:pt x="509170" y="1536485"/>
                  <a:pt x="545284" y="1551963"/>
                </a:cubicBezTo>
                <a:cubicBezTo>
                  <a:pt x="553412" y="1555446"/>
                  <a:pt x="562542" y="1556397"/>
                  <a:pt x="570451" y="1560352"/>
                </a:cubicBezTo>
                <a:cubicBezTo>
                  <a:pt x="579469" y="1564861"/>
                  <a:pt x="586600" y="1572621"/>
                  <a:pt x="595618" y="1577130"/>
                </a:cubicBezTo>
                <a:cubicBezTo>
                  <a:pt x="609027" y="1583835"/>
                  <a:pt x="641798" y="1590324"/>
                  <a:pt x="654341" y="1593908"/>
                </a:cubicBezTo>
                <a:cubicBezTo>
                  <a:pt x="662844" y="1596337"/>
                  <a:pt x="671599" y="1598342"/>
                  <a:pt x="679508" y="1602297"/>
                </a:cubicBezTo>
                <a:cubicBezTo>
                  <a:pt x="731443" y="1628264"/>
                  <a:pt x="674048" y="1614081"/>
                  <a:pt x="746620" y="1635853"/>
                </a:cubicBezTo>
                <a:cubicBezTo>
                  <a:pt x="760277" y="1639950"/>
                  <a:pt x="774646" y="1641149"/>
                  <a:pt x="788565" y="1644242"/>
                </a:cubicBezTo>
                <a:cubicBezTo>
                  <a:pt x="859829" y="1660078"/>
                  <a:pt x="779714" y="1647330"/>
                  <a:pt x="889233" y="1661020"/>
                </a:cubicBezTo>
                <a:cubicBezTo>
                  <a:pt x="942363" y="1658224"/>
                  <a:pt x="995799" y="1658970"/>
                  <a:pt x="1048624" y="1652631"/>
                </a:cubicBezTo>
                <a:cubicBezTo>
                  <a:pt x="1066184" y="1650524"/>
                  <a:pt x="1098958" y="1635853"/>
                  <a:pt x="1098958" y="1635853"/>
                </a:cubicBezTo>
                <a:cubicBezTo>
                  <a:pt x="1146495" y="1638649"/>
                  <a:pt x="1194146" y="1639931"/>
                  <a:pt x="1241570" y="1644242"/>
                </a:cubicBezTo>
                <a:cubicBezTo>
                  <a:pt x="1295169" y="1649115"/>
                  <a:pt x="1277044" y="1656786"/>
                  <a:pt x="1333849" y="1669409"/>
                </a:cubicBezTo>
                <a:cubicBezTo>
                  <a:pt x="1367058" y="1676789"/>
                  <a:pt x="1401308" y="1678807"/>
                  <a:pt x="1434517" y="1686187"/>
                </a:cubicBezTo>
                <a:cubicBezTo>
                  <a:pt x="1542888" y="1710270"/>
                  <a:pt x="1484326" y="1700824"/>
                  <a:pt x="1610686" y="1711354"/>
                </a:cubicBezTo>
                <a:cubicBezTo>
                  <a:pt x="1686377" y="1730277"/>
                  <a:pt x="1655922" y="1720840"/>
                  <a:pt x="1702965" y="1736521"/>
                </a:cubicBezTo>
                <a:cubicBezTo>
                  <a:pt x="1753299" y="1733725"/>
                  <a:pt x="1804062" y="1735261"/>
                  <a:pt x="1853967" y="1728132"/>
                </a:cubicBezTo>
                <a:cubicBezTo>
                  <a:pt x="1863948" y="1726706"/>
                  <a:pt x="1872836" y="1719227"/>
                  <a:pt x="1879134" y="1711354"/>
                </a:cubicBezTo>
                <a:cubicBezTo>
                  <a:pt x="1884658" y="1704449"/>
                  <a:pt x="1883568" y="1694096"/>
                  <a:pt x="1887523" y="1686187"/>
                </a:cubicBezTo>
                <a:cubicBezTo>
                  <a:pt x="1892032" y="1677169"/>
                  <a:pt x="1898708" y="1669409"/>
                  <a:pt x="1904301" y="1661020"/>
                </a:cubicBezTo>
                <a:cubicBezTo>
                  <a:pt x="1907097" y="1649835"/>
                  <a:pt x="1909377" y="1638507"/>
                  <a:pt x="1912690" y="1627464"/>
                </a:cubicBezTo>
                <a:cubicBezTo>
                  <a:pt x="1917772" y="1610524"/>
                  <a:pt x="1929468" y="1577130"/>
                  <a:pt x="1929468" y="1577130"/>
                </a:cubicBezTo>
                <a:cubicBezTo>
                  <a:pt x="1926672" y="1512814"/>
                  <a:pt x="1927937" y="1448193"/>
                  <a:pt x="1921079" y="1384183"/>
                </a:cubicBezTo>
                <a:cubicBezTo>
                  <a:pt x="1919475" y="1369210"/>
                  <a:pt x="1909063" y="1356525"/>
                  <a:pt x="1904301" y="1342239"/>
                </a:cubicBezTo>
                <a:cubicBezTo>
                  <a:pt x="1900655" y="1331301"/>
                  <a:pt x="1898708" y="1319868"/>
                  <a:pt x="1895912" y="1308683"/>
                </a:cubicBezTo>
                <a:cubicBezTo>
                  <a:pt x="1898708" y="1277923"/>
                  <a:pt x="1895218" y="1245925"/>
                  <a:pt x="1904301" y="1216404"/>
                </a:cubicBezTo>
                <a:cubicBezTo>
                  <a:pt x="1906417" y="1209526"/>
                  <a:pt x="1961947" y="1183252"/>
                  <a:pt x="1963024" y="1182848"/>
                </a:cubicBezTo>
                <a:cubicBezTo>
                  <a:pt x="1973819" y="1178800"/>
                  <a:pt x="1985306" y="1176875"/>
                  <a:pt x="1996580" y="1174459"/>
                </a:cubicBezTo>
                <a:cubicBezTo>
                  <a:pt x="2024464" y="1168484"/>
                  <a:pt x="2053416" y="1166699"/>
                  <a:pt x="2080469" y="1157681"/>
                </a:cubicBezTo>
                <a:cubicBezTo>
                  <a:pt x="2144330" y="1136394"/>
                  <a:pt x="2113461" y="1144371"/>
                  <a:pt x="2172748" y="1132514"/>
                </a:cubicBezTo>
                <a:cubicBezTo>
                  <a:pt x="2189526" y="1121329"/>
                  <a:pt x="2208823" y="1113217"/>
                  <a:pt x="2223082" y="1098958"/>
                </a:cubicBezTo>
                <a:cubicBezTo>
                  <a:pt x="2231471" y="1090569"/>
                  <a:pt x="2240736" y="1082973"/>
                  <a:pt x="2248249" y="1073791"/>
                </a:cubicBezTo>
                <a:cubicBezTo>
                  <a:pt x="2275434" y="1040564"/>
                  <a:pt x="2299785" y="1012062"/>
                  <a:pt x="2315361" y="973123"/>
                </a:cubicBezTo>
                <a:cubicBezTo>
                  <a:pt x="2321929" y="956702"/>
                  <a:pt x="2327486" y="939851"/>
                  <a:pt x="2332139" y="922789"/>
                </a:cubicBezTo>
                <a:cubicBezTo>
                  <a:pt x="2335891" y="909033"/>
                  <a:pt x="2334628" y="893825"/>
                  <a:pt x="2340528" y="880844"/>
                </a:cubicBezTo>
                <a:cubicBezTo>
                  <a:pt x="2348872" y="862487"/>
                  <a:pt x="2354521" y="835401"/>
                  <a:pt x="2374084" y="830510"/>
                </a:cubicBezTo>
                <a:cubicBezTo>
                  <a:pt x="2384835" y="827822"/>
                  <a:pt x="2420772" y="819749"/>
                  <a:pt x="2432807" y="813732"/>
                </a:cubicBezTo>
                <a:cubicBezTo>
                  <a:pt x="2441825" y="809223"/>
                  <a:pt x="2449585" y="802547"/>
                  <a:pt x="2457974" y="796954"/>
                </a:cubicBezTo>
                <a:cubicBezTo>
                  <a:pt x="2463567" y="788565"/>
                  <a:pt x="2468892" y="779991"/>
                  <a:pt x="2474752" y="771787"/>
                </a:cubicBezTo>
                <a:cubicBezTo>
                  <a:pt x="2482879" y="760410"/>
                  <a:pt x="2492509" y="750087"/>
                  <a:pt x="2499919" y="738231"/>
                </a:cubicBezTo>
                <a:cubicBezTo>
                  <a:pt x="2506547" y="727626"/>
                  <a:pt x="2511771" y="716169"/>
                  <a:pt x="2516697" y="704675"/>
                </a:cubicBezTo>
                <a:cubicBezTo>
                  <a:pt x="2520180" y="696547"/>
                  <a:pt x="2520699" y="687186"/>
                  <a:pt x="2525086" y="679508"/>
                </a:cubicBezTo>
                <a:cubicBezTo>
                  <a:pt x="2532023" y="667369"/>
                  <a:pt x="2541864" y="657137"/>
                  <a:pt x="2550253" y="645952"/>
                </a:cubicBezTo>
                <a:cubicBezTo>
                  <a:pt x="2569927" y="586931"/>
                  <a:pt x="2544321" y="659793"/>
                  <a:pt x="2575420" y="587229"/>
                </a:cubicBezTo>
                <a:cubicBezTo>
                  <a:pt x="2578903" y="579101"/>
                  <a:pt x="2581013" y="570451"/>
                  <a:pt x="2583809" y="562062"/>
                </a:cubicBezTo>
                <a:cubicBezTo>
                  <a:pt x="2581013" y="545284"/>
                  <a:pt x="2583991" y="526420"/>
                  <a:pt x="2575420" y="511728"/>
                </a:cubicBezTo>
                <a:cubicBezTo>
                  <a:pt x="2564921" y="493729"/>
                  <a:pt x="2514769" y="450752"/>
                  <a:pt x="2491530" y="436228"/>
                </a:cubicBezTo>
                <a:cubicBezTo>
                  <a:pt x="2480925" y="429600"/>
                  <a:pt x="2468379" y="426387"/>
                  <a:pt x="2457974" y="419450"/>
                </a:cubicBezTo>
                <a:cubicBezTo>
                  <a:pt x="2434707" y="403939"/>
                  <a:pt x="2415873" y="381622"/>
                  <a:pt x="2390862" y="369116"/>
                </a:cubicBezTo>
                <a:cubicBezTo>
                  <a:pt x="2332619" y="339994"/>
                  <a:pt x="2358324" y="349881"/>
                  <a:pt x="2315361" y="335560"/>
                </a:cubicBezTo>
                <a:cubicBezTo>
                  <a:pt x="2309768" y="327171"/>
                  <a:pt x="2302029" y="319868"/>
                  <a:pt x="2298583" y="310393"/>
                </a:cubicBezTo>
                <a:cubicBezTo>
                  <a:pt x="2290703" y="288722"/>
                  <a:pt x="2287398" y="265652"/>
                  <a:pt x="2281805" y="243281"/>
                </a:cubicBezTo>
                <a:cubicBezTo>
                  <a:pt x="2275784" y="219197"/>
                  <a:pt x="2266850" y="179815"/>
                  <a:pt x="2256638" y="159391"/>
                </a:cubicBezTo>
                <a:cubicBezTo>
                  <a:pt x="2251045" y="148206"/>
                  <a:pt x="2246488" y="136440"/>
                  <a:pt x="2239860" y="125835"/>
                </a:cubicBezTo>
                <a:cubicBezTo>
                  <a:pt x="2232450" y="113979"/>
                  <a:pt x="2224580" y="102166"/>
                  <a:pt x="2214693" y="92279"/>
                </a:cubicBezTo>
                <a:cubicBezTo>
                  <a:pt x="2192913" y="70499"/>
                  <a:pt x="2174162" y="63624"/>
                  <a:pt x="2147581" y="50334"/>
                </a:cubicBezTo>
                <a:cubicBezTo>
                  <a:pt x="2007765" y="55927"/>
                  <a:pt x="1853288" y="4534"/>
                  <a:pt x="1728132" y="67112"/>
                </a:cubicBezTo>
                <a:cubicBezTo>
                  <a:pt x="1671927" y="95214"/>
                  <a:pt x="1707005" y="82509"/>
                  <a:pt x="1619075" y="92279"/>
                </a:cubicBezTo>
                <a:cubicBezTo>
                  <a:pt x="1534731" y="134451"/>
                  <a:pt x="1641148" y="84921"/>
                  <a:pt x="1543574" y="117446"/>
                </a:cubicBezTo>
                <a:cubicBezTo>
                  <a:pt x="1531710" y="121401"/>
                  <a:pt x="1521446" y="129145"/>
                  <a:pt x="1510018" y="134224"/>
                </a:cubicBezTo>
                <a:cubicBezTo>
                  <a:pt x="1496257" y="140340"/>
                  <a:pt x="1482225" y="145856"/>
                  <a:pt x="1468073" y="151002"/>
                </a:cubicBezTo>
                <a:cubicBezTo>
                  <a:pt x="1451452" y="157046"/>
                  <a:pt x="1417739" y="167780"/>
                  <a:pt x="1417739" y="167780"/>
                </a:cubicBezTo>
                <a:cubicBezTo>
                  <a:pt x="1370201" y="151002"/>
                  <a:pt x="1320898" y="138571"/>
                  <a:pt x="1275126" y="117446"/>
                </a:cubicBezTo>
                <a:cubicBezTo>
                  <a:pt x="1158466" y="63603"/>
                  <a:pt x="1235655" y="85746"/>
                  <a:pt x="1166069" y="33556"/>
                </a:cubicBezTo>
                <a:cubicBezTo>
                  <a:pt x="1139694" y="13774"/>
                  <a:pt x="1122049" y="15385"/>
                  <a:pt x="1090569" y="8389"/>
                </a:cubicBezTo>
                <a:cubicBezTo>
                  <a:pt x="1079314" y="5888"/>
                  <a:pt x="1068198" y="2796"/>
                  <a:pt x="1057013" y="0"/>
                </a:cubicBezTo>
                <a:lnTo>
                  <a:pt x="830510" y="167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DAAF50-BB09-4ADA-A4A5-B9AB5731BF4F}"/>
              </a:ext>
            </a:extLst>
          </p:cNvPr>
          <p:cNvSpPr txBox="1"/>
          <p:nvPr/>
        </p:nvSpPr>
        <p:spPr>
          <a:xfrm rot="18939752">
            <a:off x="2158537" y="1570416"/>
            <a:ext cx="301840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it-IT" dirty="0"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Sono passato da . . . . . 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29C83B9-B6FD-41E1-8879-C35EF4700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93" y="220791"/>
            <a:ext cx="1943100" cy="23526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2E8293D-0A06-4B65-A3CD-D7689ABCC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90" y="2357610"/>
            <a:ext cx="1943100" cy="23526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D83FEBD-02C0-4BEA-B028-D1C57E3DA78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064">
            <a:off x="146758" y="2340125"/>
            <a:ext cx="1943100" cy="23526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F5EF08-C914-4E39-9F1B-F8DA94B0D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967">
            <a:off x="321245" y="4443553"/>
            <a:ext cx="1943100" cy="23526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06E461-99F5-4A5D-80F1-5BA23B76D95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186">
            <a:off x="2102052" y="4529967"/>
            <a:ext cx="1943100" cy="23526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9571C53-234C-4ABC-A968-A5C84715191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5150">
            <a:off x="6414142" y="2149715"/>
            <a:ext cx="1943100" cy="23526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7E03ED6-841E-434F-9822-B29ED8E328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159">
            <a:off x="8356594" y="2267938"/>
            <a:ext cx="1943100" cy="23526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97A77E4-74BC-453C-8A59-B7E47BF81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5696">
            <a:off x="6213568" y="4506746"/>
            <a:ext cx="1943100" cy="235267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FC9B998-EABB-40F7-8C60-FC1363B8283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433">
            <a:off x="8090492" y="4462596"/>
            <a:ext cx="1943100" cy="235267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A267AD2-7DC8-40C0-96FF-5D0FEEF9769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574">
            <a:off x="9986784" y="4462595"/>
            <a:ext cx="1943100" cy="235267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E3DC70E-EFC1-479B-8485-71656B199F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4274">
            <a:off x="10249021" y="2311528"/>
            <a:ext cx="1943100" cy="235267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366D661-3F43-4CC4-BBFD-AD7FB0EA5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89">
            <a:off x="6192847" y="116869"/>
            <a:ext cx="1943100" cy="235267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FBFDA14-7498-4FC9-8664-85917E13ABB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37" y="-86169"/>
            <a:ext cx="1943100" cy="23526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02E4399-70E8-41D5-BA73-7BDBDE21566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784">
            <a:off x="10168241" y="166917"/>
            <a:ext cx="1943100" cy="235267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738D221-C5A9-41B6-877B-B71E32E1F4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5" y="417600"/>
            <a:ext cx="1999369" cy="21093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9F3507A-42E7-4597-BEB9-18FD77E77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32" y="5210007"/>
            <a:ext cx="1004818" cy="157002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7E58B22F-1F98-4A22-919A-7EF0FEFA3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70" y="2221493"/>
            <a:ext cx="3730973" cy="3960571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5FE2738-585A-4511-B06B-2A7B223572C4}"/>
              </a:ext>
            </a:extLst>
          </p:cNvPr>
          <p:cNvSpPr txBox="1"/>
          <p:nvPr/>
        </p:nvSpPr>
        <p:spPr>
          <a:xfrm>
            <a:off x="4177815" y="2793785"/>
            <a:ext cx="93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ario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3FECBD-512F-4E41-A2BA-0CC2595AAB7B}"/>
              </a:ext>
            </a:extLst>
          </p:cNvPr>
          <p:cNvSpPr txBox="1"/>
          <p:nvPr/>
        </p:nvSpPr>
        <p:spPr>
          <a:xfrm rot="19389188">
            <a:off x="6724252" y="4017111"/>
            <a:ext cx="93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ttari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9B1C97F-27FB-449E-B1DF-4E93FA357D7F}"/>
              </a:ext>
            </a:extLst>
          </p:cNvPr>
          <p:cNvSpPr txBox="1"/>
          <p:nvPr/>
        </p:nvSpPr>
        <p:spPr>
          <a:xfrm rot="20634590">
            <a:off x="5644520" y="2249888"/>
            <a:ext cx="1113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Salvatore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5F5A9840-EEAC-4AA5-9700-CC66BEEE4B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67" y="526631"/>
            <a:ext cx="1008155" cy="15122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564F5933-7B8E-4988-BD11-5178025080E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40700"/>
              </a:clrFrom>
              <a:clrTo>
                <a:srgbClr val="0407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58" y="324664"/>
            <a:ext cx="1722188" cy="12427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8ABB813D-4E48-4B2C-87F4-52846D2467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328">
            <a:off x="9905614" y="651086"/>
            <a:ext cx="2823788" cy="152120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76F035C6-6763-4736-AC75-54E5417B28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6966">
            <a:off x="389771" y="2566720"/>
            <a:ext cx="1270705" cy="16280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9679EB85-ECE6-4DAB-BFC6-79D1675881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898490">
            <a:off x="6720672" y="2545731"/>
            <a:ext cx="1306319" cy="14732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D473E209-8B71-438D-9811-C6A9A11A14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015749">
            <a:off x="8601176" y="2613523"/>
            <a:ext cx="1494928" cy="15509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CA7292CE-F1CD-4C6B-9157-E6FD517599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196876">
            <a:off x="8179580" y="4780361"/>
            <a:ext cx="1688982" cy="16071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84FDCBC1-8549-425A-9CD7-A67C2E29FA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946193">
            <a:off x="10560740" y="2602859"/>
            <a:ext cx="1359641" cy="16458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B348EE48-4DF0-43D6-B3CF-5B7C21494C5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CFBFF"/>
              </a:clrFrom>
              <a:clrTo>
                <a:srgbClr val="FC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41" y="2741985"/>
            <a:ext cx="1105593" cy="1483822"/>
          </a:xfrm>
          <a:prstGeom prst="rect">
            <a:avLst/>
          </a:prstGeom>
        </p:spPr>
      </p:pic>
      <p:pic>
        <p:nvPicPr>
          <p:cNvPr id="1026" name="Picture 2" descr="Risultati immagini per battisti">
            <a:extLst>
              <a:ext uri="{FF2B5EF4-FFF2-40B4-BE49-F238E27FC236}">
                <a16:creationId xmlns:a16="http://schemas.microsoft.com/office/drawing/2014/main" id="{77B2C1E5-7B5A-4D9A-AEEC-71877BFB0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2435">
            <a:off x="6320869" y="4978732"/>
            <a:ext cx="1821829" cy="13650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90503F-D009-4E61-8D08-1846666093A1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38" y="4834177"/>
            <a:ext cx="1351587" cy="2027381"/>
          </a:xfrm>
          <a:prstGeom prst="rect">
            <a:avLst/>
          </a:prstGeom>
        </p:spPr>
      </p:pic>
      <p:pic>
        <p:nvPicPr>
          <p:cNvPr id="1028" name="Picture 4" descr="Risultati immagini per morricone">
            <a:extLst>
              <a:ext uri="{FF2B5EF4-FFF2-40B4-BE49-F238E27FC236}">
                <a16:creationId xmlns:a16="http://schemas.microsoft.com/office/drawing/2014/main" id="{714FF65E-1CE0-43DF-AB3F-29BB618C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6364">
            <a:off x="753948" y="4814229"/>
            <a:ext cx="1039247" cy="15394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7487A56-7CEB-43E2-BFCC-61C33D7261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939">
            <a:off x="9656934" y="4174768"/>
            <a:ext cx="2068516" cy="21207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638A95C-B798-4225-A6AA-05735182F49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72" y="4994855"/>
            <a:ext cx="1161849" cy="14503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135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6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6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1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6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76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26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6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26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1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76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51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76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Risultati immagini per kolosimo e gli ufo">
            <a:extLst>
              <a:ext uri="{FF2B5EF4-FFF2-40B4-BE49-F238E27FC236}">
                <a16:creationId xmlns:a16="http://schemas.microsoft.com/office/drawing/2014/main" id="{7C3E65E7-11ED-4CCF-BFEF-3623D16CD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787" y="2574524"/>
            <a:ext cx="7383945" cy="46202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isultati immagini per watson crick franklin">
            <a:extLst>
              <a:ext uri="{FF2B5EF4-FFF2-40B4-BE49-F238E27FC236}">
                <a16:creationId xmlns:a16="http://schemas.microsoft.com/office/drawing/2014/main" id="{C04B427E-EF93-4739-BF8B-22E01346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029075"/>
            <a:ext cx="49625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isultati immagini per cellule">
            <a:extLst>
              <a:ext uri="{FF2B5EF4-FFF2-40B4-BE49-F238E27FC236}">
                <a16:creationId xmlns:a16="http://schemas.microsoft.com/office/drawing/2014/main" id="{53F1A500-604F-485F-B251-C41FC6CA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55" y="-381000"/>
            <a:ext cx="5810250" cy="3810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cellule">
            <a:extLst>
              <a:ext uri="{FF2B5EF4-FFF2-40B4-BE49-F238E27FC236}">
                <a16:creationId xmlns:a16="http://schemas.microsoft.com/office/drawing/2014/main" id="{AC2D81A5-41DD-4DFE-A34D-7DF7BAA6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86" y="2884087"/>
            <a:ext cx="56197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i immagini per darwin">
            <a:extLst>
              <a:ext uri="{FF2B5EF4-FFF2-40B4-BE49-F238E27FC236}">
                <a16:creationId xmlns:a16="http://schemas.microsoft.com/office/drawing/2014/main" id="{B87FFDEF-65F1-4257-9DFB-6FCF9204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357" y="24373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isultati immagini per uni perugia scienze biologiche">
            <a:extLst>
              <a:ext uri="{FF2B5EF4-FFF2-40B4-BE49-F238E27FC236}">
                <a16:creationId xmlns:a16="http://schemas.microsoft.com/office/drawing/2014/main" id="{CA2E718E-1201-41EA-81F7-AFBD1AC6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89" y="0"/>
            <a:ext cx="1830788" cy="18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isultati immagini per wwf">
            <a:extLst>
              <a:ext uri="{FF2B5EF4-FFF2-40B4-BE49-F238E27FC236}">
                <a16:creationId xmlns:a16="http://schemas.microsoft.com/office/drawing/2014/main" id="{66784E75-2DEC-40FD-B693-D585D3F6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34" y="1573173"/>
            <a:ext cx="2310874" cy="127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isultati immagini per dna gif">
            <a:extLst>
              <a:ext uri="{FF2B5EF4-FFF2-40B4-BE49-F238E27FC236}">
                <a16:creationId xmlns:a16="http://schemas.microsoft.com/office/drawing/2014/main" id="{9DBA3391-7372-4823-9A4C-78624B6FE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479">
            <a:off x="4677932" y="2199212"/>
            <a:ext cx="34004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isultati immagini per kolosimo e gli ufo">
            <a:extLst>
              <a:ext uri="{FF2B5EF4-FFF2-40B4-BE49-F238E27FC236}">
                <a16:creationId xmlns:a16="http://schemas.microsoft.com/office/drawing/2014/main" id="{8108FDA9-DFA5-4A1B-97B6-AC026529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66" y="-120436"/>
            <a:ext cx="2114550" cy="31432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isultati immagini per altissimu">
            <a:extLst>
              <a:ext uri="{FF2B5EF4-FFF2-40B4-BE49-F238E27FC236}">
                <a16:creationId xmlns:a16="http://schemas.microsoft.com/office/drawing/2014/main" id="{C5D20E90-1618-473E-95D7-443A2E7B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3" y="115947"/>
            <a:ext cx="3690852" cy="276813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25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2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1C163DB3-D7B5-4FBB-96A0-645E921CED1C}"/>
              </a:ext>
            </a:extLst>
          </p:cNvPr>
          <p:cNvSpPr/>
          <p:nvPr/>
        </p:nvSpPr>
        <p:spPr>
          <a:xfrm rot="717125">
            <a:off x="8128833" y="3622824"/>
            <a:ext cx="4262985" cy="3162478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528130-8CEE-46E6-82E7-36D05490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32977">
            <a:off x="10284009" y="4307910"/>
            <a:ext cx="1785519" cy="1119398"/>
          </a:xfrm>
          <a:prstGeom prst="rect">
            <a:avLst/>
          </a:prstGeom>
        </p:spPr>
      </p:pic>
      <p:pic>
        <p:nvPicPr>
          <p:cNvPr id="3110" name="Picture 38" descr="Risultati immagini per wargames">
            <a:extLst>
              <a:ext uri="{FF2B5EF4-FFF2-40B4-BE49-F238E27FC236}">
                <a16:creationId xmlns:a16="http://schemas.microsoft.com/office/drawing/2014/main" id="{B09247BF-B04F-44E6-B855-03195BA2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56" y="4238831"/>
            <a:ext cx="2878667" cy="16192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i immagini per alice modem">
            <a:extLst>
              <a:ext uri="{FF2B5EF4-FFF2-40B4-BE49-F238E27FC236}">
                <a16:creationId xmlns:a16="http://schemas.microsoft.com/office/drawing/2014/main" id="{23F8335D-A3C1-4343-B26B-985F87AD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29" y="595881"/>
            <a:ext cx="1213513" cy="12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i immagini per primo personal computer">
            <a:extLst>
              <a:ext uri="{FF2B5EF4-FFF2-40B4-BE49-F238E27FC236}">
                <a16:creationId xmlns:a16="http://schemas.microsoft.com/office/drawing/2014/main" id="{D7CA91D5-98C8-45E4-8FD9-8BFFE5A0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5" y="186431"/>
            <a:ext cx="3652911" cy="200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095DD3-749C-4F3D-9017-448E472E0077}"/>
              </a:ext>
            </a:extLst>
          </p:cNvPr>
          <p:cNvSpPr txBox="1"/>
          <p:nvPr/>
        </p:nvSpPr>
        <p:spPr>
          <a:xfrm>
            <a:off x="0" y="23259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1979 . . . . . . . . . . . . . . . . . . . . . . . . . . . . . . . . . . . . . . . . . . . . . . . 1989 . . . . . . . . . . . . . . . . . . . . . . . . . . . . . . . 2001 . . . . . . . . . . . . . . . . .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4E1814-2402-401E-8AB2-FD7E82207489}"/>
              </a:ext>
            </a:extLst>
          </p:cNvPr>
          <p:cNvSpPr txBox="1"/>
          <p:nvPr/>
        </p:nvSpPr>
        <p:spPr>
          <a:xfrm>
            <a:off x="0" y="64111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. . . . . . . . . . . . . . . . . . . . . . . . . . . . . . . . . . . . . . . . . . . . . . . . . . . . . . . . . . . . . . . . . . . . . . . . . . . . . . . . . . . . . . . . 2018 . . . . . . . . . . . . . . . . . </a:t>
            </a:r>
          </a:p>
        </p:txBody>
      </p:sp>
      <p:pic>
        <p:nvPicPr>
          <p:cNvPr id="3076" name="Picture 4" descr="Risultati immagini per primo personal computer">
            <a:extLst>
              <a:ext uri="{FF2B5EF4-FFF2-40B4-BE49-F238E27FC236}">
                <a16:creationId xmlns:a16="http://schemas.microsoft.com/office/drawing/2014/main" id="{1D79294F-7D78-40FD-BD4D-8D429C12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02" y="292528"/>
            <a:ext cx="2156303" cy="22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i immagini per primo personal computer olidata">
            <a:extLst>
              <a:ext uri="{FF2B5EF4-FFF2-40B4-BE49-F238E27FC236}">
                <a16:creationId xmlns:a16="http://schemas.microsoft.com/office/drawing/2014/main" id="{C109C9BC-FF93-4455-9433-F4FF44D1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55" y="292528"/>
            <a:ext cx="2933745" cy="23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i immagini per floppy">
            <a:extLst>
              <a:ext uri="{FF2B5EF4-FFF2-40B4-BE49-F238E27FC236}">
                <a16:creationId xmlns:a16="http://schemas.microsoft.com/office/drawing/2014/main" id="{DEF210A6-F2CA-4E14-8A8D-41E16964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86" y="566675"/>
            <a:ext cx="1272664" cy="124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pload.wikimedia.org/wikipedia/commons/thumb/4/42/Analog_Modem_56K.jpg/310px-Analog_Modem_56K.jpg">
            <a:extLst>
              <a:ext uri="{FF2B5EF4-FFF2-40B4-BE49-F238E27FC236}">
                <a16:creationId xmlns:a16="http://schemas.microsoft.com/office/drawing/2014/main" id="{BBE97A5F-1AF6-410A-8B51-FE209D1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29" y="20541"/>
            <a:ext cx="1340251" cy="8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isultati immagini per router vodafone ">
            <a:extLst>
              <a:ext uri="{FF2B5EF4-FFF2-40B4-BE49-F238E27FC236}">
                <a16:creationId xmlns:a16="http://schemas.microsoft.com/office/drawing/2014/main" id="{7F6F4AA6-0D74-4813-9FE3-64B728D6F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554" y="2695282"/>
            <a:ext cx="2162175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3088" name="Picture 16" descr="Risultati immagini per cd">
            <a:extLst>
              <a:ext uri="{FF2B5EF4-FFF2-40B4-BE49-F238E27FC236}">
                <a16:creationId xmlns:a16="http://schemas.microsoft.com/office/drawing/2014/main" id="{2F5079D2-29F1-492A-84B4-8023E5CF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29" y="82529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isultati immagini per personal anni 90">
            <a:extLst>
              <a:ext uri="{FF2B5EF4-FFF2-40B4-BE49-F238E27FC236}">
                <a16:creationId xmlns:a16="http://schemas.microsoft.com/office/drawing/2014/main" id="{7B19566B-243E-446A-9642-84CEB00F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196"/>
            <a:ext cx="2309630" cy="224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Risultati immagini per personal anni 2000">
            <a:extLst>
              <a:ext uri="{FF2B5EF4-FFF2-40B4-BE49-F238E27FC236}">
                <a16:creationId xmlns:a16="http://schemas.microsoft.com/office/drawing/2014/main" id="{C00EAAB8-B85C-4C07-B938-30BD6E55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0" y="309868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isultati immagini per personal anni 2007">
            <a:extLst>
              <a:ext uri="{FF2B5EF4-FFF2-40B4-BE49-F238E27FC236}">
                <a16:creationId xmlns:a16="http://schemas.microsoft.com/office/drawing/2014/main" id="{C7635811-3C66-46C9-A54B-E128400F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38" y="379063"/>
            <a:ext cx="1082105" cy="9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Risultati immagini per stampante hp 3833">
            <a:extLst>
              <a:ext uri="{FF2B5EF4-FFF2-40B4-BE49-F238E27FC236}">
                <a16:creationId xmlns:a16="http://schemas.microsoft.com/office/drawing/2014/main" id="{2E9D977B-EA14-44D1-B304-67F3AC69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69" y="2510616"/>
            <a:ext cx="2964217" cy="21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Risultati immagini per stampante 3d">
            <a:extLst>
              <a:ext uri="{FF2B5EF4-FFF2-40B4-BE49-F238E27FC236}">
                <a16:creationId xmlns:a16="http://schemas.microsoft.com/office/drawing/2014/main" id="{68F82F41-5084-44A9-AA2B-3AD91E5B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90" y="3922758"/>
            <a:ext cx="3012485" cy="301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Risultati immagini per fotocamera">
            <a:extLst>
              <a:ext uri="{FF2B5EF4-FFF2-40B4-BE49-F238E27FC236}">
                <a16:creationId xmlns:a16="http://schemas.microsoft.com/office/drawing/2014/main" id="{DE780D17-C481-45F1-BB32-AF8CD9BF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9" y="4791908"/>
            <a:ext cx="923092" cy="92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Risultati immagini per virtual reality">
            <a:extLst>
              <a:ext uri="{FF2B5EF4-FFF2-40B4-BE49-F238E27FC236}">
                <a16:creationId xmlns:a16="http://schemas.microsoft.com/office/drawing/2014/main" id="{977F12E6-3B01-44F2-8999-D9C88F83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4" y="4871017"/>
            <a:ext cx="2359056" cy="14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Risultati immagini per steadycam">
            <a:extLst>
              <a:ext uri="{FF2B5EF4-FFF2-40B4-BE49-F238E27FC236}">
                <a16:creationId xmlns:a16="http://schemas.microsoft.com/office/drawing/2014/main" id="{2A738D10-663E-41C0-B541-F1A8227F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9630" y="4826107"/>
            <a:ext cx="1366526" cy="19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Risultati immagini per film tron">
            <a:extLst>
              <a:ext uri="{FF2B5EF4-FFF2-40B4-BE49-F238E27FC236}">
                <a16:creationId xmlns:a16="http://schemas.microsoft.com/office/drawing/2014/main" id="{C0008E82-0BAD-4DEE-9268-EB78D5EE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42" y="5547300"/>
            <a:ext cx="2641507" cy="14880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Risultati immagini per star war">
            <a:extLst>
              <a:ext uri="{FF2B5EF4-FFF2-40B4-BE49-F238E27FC236}">
                <a16:creationId xmlns:a16="http://schemas.microsoft.com/office/drawing/2014/main" id="{21DF574C-FB4E-47C1-9E25-10302804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58" y="5048456"/>
            <a:ext cx="1401254" cy="8454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Risultati immagini per men in black 3">
            <a:extLst>
              <a:ext uri="{FF2B5EF4-FFF2-40B4-BE49-F238E27FC236}">
                <a16:creationId xmlns:a16="http://schemas.microsoft.com/office/drawing/2014/main" id="{4C1C76A0-F060-476D-94A2-5D853142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07" y="2487972"/>
            <a:ext cx="3871375" cy="209245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FF81482-D3B1-4264-BD20-FCACCB5D358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42465" y="2922377"/>
            <a:ext cx="1982234" cy="160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E5D2FED-BBAD-4986-AA8C-A6D5C867D94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34021" y="4315133"/>
            <a:ext cx="1167060" cy="12336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741B70-099F-4314-875B-7154C7E6C22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18" y="1802948"/>
            <a:ext cx="1535097" cy="141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2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25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2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5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7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250"/>
                            </p:stCondLst>
                            <p:childTnLst>
                              <p:par>
                                <p:cTn id="104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2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34003D-D4F0-407E-B684-B512CADE8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35" y="2059619"/>
            <a:ext cx="4243865" cy="47330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18" descr="Risultati immagini per kolosimo e gli ufo">
            <a:extLst>
              <a:ext uri="{FF2B5EF4-FFF2-40B4-BE49-F238E27FC236}">
                <a16:creationId xmlns:a16="http://schemas.microsoft.com/office/drawing/2014/main" id="{665D4BF1-B479-4E4B-88D4-CF803CB3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99" y="1704513"/>
            <a:ext cx="7396255" cy="542668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42652C-0CA8-4F45-BE68-7682AD030066}"/>
              </a:ext>
            </a:extLst>
          </p:cNvPr>
          <p:cNvSpPr txBox="1"/>
          <p:nvPr/>
        </p:nvSpPr>
        <p:spPr>
          <a:xfrm>
            <a:off x="3062796" y="65337"/>
            <a:ext cx="78922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Pregando ogni giorno il Signore</a:t>
            </a:r>
          </a:p>
          <a:p>
            <a:r>
              <a:rPr lang="it-IT" dirty="0"/>
              <a:t>di mantenere la mia ragione lucida e coerente</a:t>
            </a:r>
          </a:p>
          <a:p>
            <a:r>
              <a:rPr lang="it-IT" dirty="0"/>
              <a:t>di ravvivare i desideri e i sogni condendoli di pura e proficua fantasia</a:t>
            </a:r>
          </a:p>
          <a:p>
            <a:r>
              <a:rPr lang="it-IT" dirty="0"/>
              <a:t>di dare sfogo rispettoso ma inalienabile alla personale creatività</a:t>
            </a:r>
          </a:p>
          <a:p>
            <a:r>
              <a:rPr lang="it-IT" dirty="0"/>
              <a:t>accettando i difetti e i mancamenti dell’ età e del cambiamento dei tempi</a:t>
            </a:r>
          </a:p>
          <a:p>
            <a:r>
              <a:rPr lang="it-IT" dirty="0"/>
              <a:t>auguro a me e a tutti coloro che mi possano stimare e considerare valido e sincero</a:t>
            </a:r>
          </a:p>
          <a:p>
            <a:r>
              <a:rPr lang="it-IT" dirty="0"/>
              <a:t>l’ ottenimento di quello per cui ci sentiamo fatti 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AF2222-4AE8-4C1C-A065-4C53FDAAF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75" y="1059700"/>
            <a:ext cx="3525992" cy="607149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456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5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8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21192D4-CC00-4CB1-ABC1-3220A7EB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44273" cy="6858000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15F43D47-EC84-4346-A900-2AF6F2420E09}"/>
              </a:ext>
            </a:extLst>
          </p:cNvPr>
          <p:cNvSpPr/>
          <p:nvPr/>
        </p:nvSpPr>
        <p:spPr>
          <a:xfrm>
            <a:off x="8744505" y="-213064"/>
            <a:ext cx="3542190" cy="7226423"/>
          </a:xfrm>
          <a:custGeom>
            <a:avLst/>
            <a:gdLst>
              <a:gd name="connsiteX0" fmla="*/ 887767 w 3542190"/>
              <a:gd name="connsiteY0" fmla="*/ 204186 h 7226423"/>
              <a:gd name="connsiteX1" fmla="*/ 887767 w 3542190"/>
              <a:gd name="connsiteY1" fmla="*/ 204186 h 7226423"/>
              <a:gd name="connsiteX2" fmla="*/ 807868 w 3542190"/>
              <a:gd name="connsiteY2" fmla="*/ 230819 h 7226423"/>
              <a:gd name="connsiteX3" fmla="*/ 781235 w 3542190"/>
              <a:gd name="connsiteY3" fmla="*/ 248575 h 7226423"/>
              <a:gd name="connsiteX4" fmla="*/ 754602 w 3542190"/>
              <a:gd name="connsiteY4" fmla="*/ 257452 h 7226423"/>
              <a:gd name="connsiteX5" fmla="*/ 701336 w 3542190"/>
              <a:gd name="connsiteY5" fmla="*/ 284085 h 7226423"/>
              <a:gd name="connsiteX6" fmla="*/ 674703 w 3542190"/>
              <a:gd name="connsiteY6" fmla="*/ 301841 h 7226423"/>
              <a:gd name="connsiteX7" fmla="*/ 621437 w 3542190"/>
              <a:gd name="connsiteY7" fmla="*/ 319596 h 7226423"/>
              <a:gd name="connsiteX8" fmla="*/ 594804 w 3542190"/>
              <a:gd name="connsiteY8" fmla="*/ 337351 h 7226423"/>
              <a:gd name="connsiteX9" fmla="*/ 541538 w 3542190"/>
              <a:gd name="connsiteY9" fmla="*/ 355107 h 7226423"/>
              <a:gd name="connsiteX10" fmla="*/ 497149 w 3542190"/>
              <a:gd name="connsiteY10" fmla="*/ 399495 h 7226423"/>
              <a:gd name="connsiteX11" fmla="*/ 470516 w 3542190"/>
              <a:gd name="connsiteY11" fmla="*/ 426128 h 7226423"/>
              <a:gd name="connsiteX12" fmla="*/ 452761 w 3542190"/>
              <a:gd name="connsiteY12" fmla="*/ 479394 h 7226423"/>
              <a:gd name="connsiteX13" fmla="*/ 435006 w 3542190"/>
              <a:gd name="connsiteY13" fmla="*/ 506027 h 7226423"/>
              <a:gd name="connsiteX14" fmla="*/ 408373 w 3542190"/>
              <a:gd name="connsiteY14" fmla="*/ 594804 h 7226423"/>
              <a:gd name="connsiteX15" fmla="*/ 390617 w 3542190"/>
              <a:gd name="connsiteY15" fmla="*/ 656947 h 7226423"/>
              <a:gd name="connsiteX16" fmla="*/ 417250 w 3542190"/>
              <a:gd name="connsiteY16" fmla="*/ 941033 h 7226423"/>
              <a:gd name="connsiteX17" fmla="*/ 426128 w 3542190"/>
              <a:gd name="connsiteY17" fmla="*/ 967666 h 7226423"/>
              <a:gd name="connsiteX18" fmla="*/ 461639 w 3542190"/>
              <a:gd name="connsiteY18" fmla="*/ 1012054 h 7226423"/>
              <a:gd name="connsiteX19" fmla="*/ 470516 w 3542190"/>
              <a:gd name="connsiteY19" fmla="*/ 1038687 h 7226423"/>
              <a:gd name="connsiteX20" fmla="*/ 506027 w 3542190"/>
              <a:gd name="connsiteY20" fmla="*/ 1083076 h 7226423"/>
              <a:gd name="connsiteX21" fmla="*/ 532660 w 3542190"/>
              <a:gd name="connsiteY21" fmla="*/ 1136342 h 7226423"/>
              <a:gd name="connsiteX22" fmla="*/ 559293 w 3542190"/>
              <a:gd name="connsiteY22" fmla="*/ 1189608 h 7226423"/>
              <a:gd name="connsiteX23" fmla="*/ 550415 w 3542190"/>
              <a:gd name="connsiteY23" fmla="*/ 1358283 h 7226423"/>
              <a:gd name="connsiteX24" fmla="*/ 532660 w 3542190"/>
              <a:gd name="connsiteY24" fmla="*/ 1384916 h 7226423"/>
              <a:gd name="connsiteX25" fmla="*/ 497149 w 3542190"/>
              <a:gd name="connsiteY25" fmla="*/ 1447060 h 7226423"/>
              <a:gd name="connsiteX26" fmla="*/ 488272 w 3542190"/>
              <a:gd name="connsiteY26" fmla="*/ 1473693 h 7226423"/>
              <a:gd name="connsiteX27" fmla="*/ 470516 w 3542190"/>
              <a:gd name="connsiteY27" fmla="*/ 1491448 h 7226423"/>
              <a:gd name="connsiteX28" fmla="*/ 452761 w 3542190"/>
              <a:gd name="connsiteY28" fmla="*/ 1526959 h 7226423"/>
              <a:gd name="connsiteX29" fmla="*/ 435006 w 3542190"/>
              <a:gd name="connsiteY29" fmla="*/ 1580225 h 7226423"/>
              <a:gd name="connsiteX30" fmla="*/ 443883 w 3542190"/>
              <a:gd name="connsiteY30" fmla="*/ 1775534 h 7226423"/>
              <a:gd name="connsiteX31" fmla="*/ 479394 w 3542190"/>
              <a:gd name="connsiteY31" fmla="*/ 1828800 h 7226423"/>
              <a:gd name="connsiteX32" fmla="*/ 541538 w 3542190"/>
              <a:gd name="connsiteY32" fmla="*/ 1899821 h 7226423"/>
              <a:gd name="connsiteX33" fmla="*/ 577048 w 3542190"/>
              <a:gd name="connsiteY33" fmla="*/ 1917577 h 7226423"/>
              <a:gd name="connsiteX34" fmla="*/ 612559 w 3542190"/>
              <a:gd name="connsiteY34" fmla="*/ 1979720 h 7226423"/>
              <a:gd name="connsiteX35" fmla="*/ 639192 w 3542190"/>
              <a:gd name="connsiteY35" fmla="*/ 2068497 h 7226423"/>
              <a:gd name="connsiteX36" fmla="*/ 648070 w 3542190"/>
              <a:gd name="connsiteY36" fmla="*/ 2095130 h 7226423"/>
              <a:gd name="connsiteX37" fmla="*/ 630314 w 3542190"/>
              <a:gd name="connsiteY37" fmla="*/ 2263806 h 7226423"/>
              <a:gd name="connsiteX38" fmla="*/ 621437 w 3542190"/>
              <a:gd name="connsiteY38" fmla="*/ 2290439 h 7226423"/>
              <a:gd name="connsiteX39" fmla="*/ 603681 w 3542190"/>
              <a:gd name="connsiteY39" fmla="*/ 2308194 h 7226423"/>
              <a:gd name="connsiteX40" fmla="*/ 585926 w 3542190"/>
              <a:gd name="connsiteY40" fmla="*/ 2343705 h 7226423"/>
              <a:gd name="connsiteX41" fmla="*/ 568171 w 3542190"/>
              <a:gd name="connsiteY41" fmla="*/ 2370338 h 7226423"/>
              <a:gd name="connsiteX42" fmla="*/ 550415 w 3542190"/>
              <a:gd name="connsiteY42" fmla="*/ 2423604 h 7226423"/>
              <a:gd name="connsiteX43" fmla="*/ 541538 w 3542190"/>
              <a:gd name="connsiteY43" fmla="*/ 2450237 h 7226423"/>
              <a:gd name="connsiteX44" fmla="*/ 550415 w 3542190"/>
              <a:gd name="connsiteY44" fmla="*/ 2539014 h 7226423"/>
              <a:gd name="connsiteX45" fmla="*/ 568171 w 3542190"/>
              <a:gd name="connsiteY45" fmla="*/ 2556769 h 7226423"/>
              <a:gd name="connsiteX46" fmla="*/ 594804 w 3542190"/>
              <a:gd name="connsiteY46" fmla="*/ 2645546 h 7226423"/>
              <a:gd name="connsiteX47" fmla="*/ 630314 w 3542190"/>
              <a:gd name="connsiteY47" fmla="*/ 2725445 h 7226423"/>
              <a:gd name="connsiteX48" fmla="*/ 639192 w 3542190"/>
              <a:gd name="connsiteY48" fmla="*/ 2752078 h 7226423"/>
              <a:gd name="connsiteX49" fmla="*/ 630314 w 3542190"/>
              <a:gd name="connsiteY49" fmla="*/ 2938509 h 7226423"/>
              <a:gd name="connsiteX50" fmla="*/ 577048 w 3542190"/>
              <a:gd name="connsiteY50" fmla="*/ 3009530 h 7226423"/>
              <a:gd name="connsiteX51" fmla="*/ 550415 w 3542190"/>
              <a:gd name="connsiteY51" fmla="*/ 3027285 h 7226423"/>
              <a:gd name="connsiteX52" fmla="*/ 514905 w 3542190"/>
              <a:gd name="connsiteY52" fmla="*/ 3071674 h 7226423"/>
              <a:gd name="connsiteX53" fmla="*/ 488272 w 3542190"/>
              <a:gd name="connsiteY53" fmla="*/ 3098307 h 7226423"/>
              <a:gd name="connsiteX54" fmla="*/ 514905 w 3542190"/>
              <a:gd name="connsiteY54" fmla="*/ 3275860 h 7226423"/>
              <a:gd name="connsiteX55" fmla="*/ 532660 w 3542190"/>
              <a:gd name="connsiteY55" fmla="*/ 3329126 h 7226423"/>
              <a:gd name="connsiteX56" fmla="*/ 541538 w 3542190"/>
              <a:gd name="connsiteY56" fmla="*/ 3355759 h 7226423"/>
              <a:gd name="connsiteX57" fmla="*/ 532660 w 3542190"/>
              <a:gd name="connsiteY57" fmla="*/ 3462291 h 7226423"/>
              <a:gd name="connsiteX58" fmla="*/ 479394 w 3542190"/>
              <a:gd name="connsiteY58" fmla="*/ 3533313 h 7226423"/>
              <a:gd name="connsiteX59" fmla="*/ 461639 w 3542190"/>
              <a:gd name="connsiteY59" fmla="*/ 3559946 h 7226423"/>
              <a:gd name="connsiteX60" fmla="*/ 408373 w 3542190"/>
              <a:gd name="connsiteY60" fmla="*/ 3604334 h 7226423"/>
              <a:gd name="connsiteX61" fmla="*/ 363984 w 3542190"/>
              <a:gd name="connsiteY61" fmla="*/ 3648722 h 7226423"/>
              <a:gd name="connsiteX62" fmla="*/ 337351 w 3542190"/>
              <a:gd name="connsiteY62" fmla="*/ 3666478 h 7226423"/>
              <a:gd name="connsiteX63" fmla="*/ 301841 w 3542190"/>
              <a:gd name="connsiteY63" fmla="*/ 3684233 h 7226423"/>
              <a:gd name="connsiteX64" fmla="*/ 284085 w 3542190"/>
              <a:gd name="connsiteY64" fmla="*/ 3701988 h 7226423"/>
              <a:gd name="connsiteX65" fmla="*/ 257452 w 3542190"/>
              <a:gd name="connsiteY65" fmla="*/ 3710866 h 7226423"/>
              <a:gd name="connsiteX66" fmla="*/ 213064 w 3542190"/>
              <a:gd name="connsiteY66" fmla="*/ 3746377 h 7226423"/>
              <a:gd name="connsiteX67" fmla="*/ 177553 w 3542190"/>
              <a:gd name="connsiteY67" fmla="*/ 3790765 h 7226423"/>
              <a:gd name="connsiteX68" fmla="*/ 150920 w 3542190"/>
              <a:gd name="connsiteY68" fmla="*/ 3799643 h 7226423"/>
              <a:gd name="connsiteX69" fmla="*/ 97654 w 3542190"/>
              <a:gd name="connsiteY69" fmla="*/ 3844031 h 7226423"/>
              <a:gd name="connsiteX70" fmla="*/ 71021 w 3542190"/>
              <a:gd name="connsiteY70" fmla="*/ 3870664 h 7226423"/>
              <a:gd name="connsiteX71" fmla="*/ 62144 w 3542190"/>
              <a:gd name="connsiteY71" fmla="*/ 3897297 h 7226423"/>
              <a:gd name="connsiteX72" fmla="*/ 35511 w 3542190"/>
              <a:gd name="connsiteY72" fmla="*/ 3923930 h 7226423"/>
              <a:gd name="connsiteX73" fmla="*/ 26633 w 3542190"/>
              <a:gd name="connsiteY73" fmla="*/ 3968318 h 7226423"/>
              <a:gd name="connsiteX74" fmla="*/ 0 w 3542190"/>
              <a:gd name="connsiteY74" fmla="*/ 4012707 h 7226423"/>
              <a:gd name="connsiteX75" fmla="*/ 26633 w 3542190"/>
              <a:gd name="connsiteY75" fmla="*/ 4305670 h 7226423"/>
              <a:gd name="connsiteX76" fmla="*/ 62144 w 3542190"/>
              <a:gd name="connsiteY76" fmla="*/ 4376691 h 7226423"/>
              <a:gd name="connsiteX77" fmla="*/ 79899 w 3542190"/>
              <a:gd name="connsiteY77" fmla="*/ 4412202 h 7226423"/>
              <a:gd name="connsiteX78" fmla="*/ 142043 w 3542190"/>
              <a:gd name="connsiteY78" fmla="*/ 4465468 h 7226423"/>
              <a:gd name="connsiteX79" fmla="*/ 168676 w 3542190"/>
              <a:gd name="connsiteY79" fmla="*/ 4483223 h 7226423"/>
              <a:gd name="connsiteX80" fmla="*/ 239697 w 3542190"/>
              <a:gd name="connsiteY80" fmla="*/ 4518734 h 7226423"/>
              <a:gd name="connsiteX81" fmla="*/ 319596 w 3542190"/>
              <a:gd name="connsiteY81" fmla="*/ 4545367 h 7226423"/>
              <a:gd name="connsiteX82" fmla="*/ 390617 w 3542190"/>
              <a:gd name="connsiteY82" fmla="*/ 4580878 h 7226423"/>
              <a:gd name="connsiteX83" fmla="*/ 470516 w 3542190"/>
              <a:gd name="connsiteY83" fmla="*/ 4616388 h 7226423"/>
              <a:gd name="connsiteX84" fmla="*/ 506027 w 3542190"/>
              <a:gd name="connsiteY84" fmla="*/ 4625266 h 7226423"/>
              <a:gd name="connsiteX85" fmla="*/ 541538 w 3542190"/>
              <a:gd name="connsiteY85" fmla="*/ 4651899 h 7226423"/>
              <a:gd name="connsiteX86" fmla="*/ 594804 w 3542190"/>
              <a:gd name="connsiteY86" fmla="*/ 4687410 h 7226423"/>
              <a:gd name="connsiteX87" fmla="*/ 639192 w 3542190"/>
              <a:gd name="connsiteY87" fmla="*/ 4758431 h 7226423"/>
              <a:gd name="connsiteX88" fmla="*/ 639192 w 3542190"/>
              <a:gd name="connsiteY88" fmla="*/ 4962617 h 7226423"/>
              <a:gd name="connsiteX89" fmla="*/ 603681 w 3542190"/>
              <a:gd name="connsiteY89" fmla="*/ 4980373 h 7226423"/>
              <a:gd name="connsiteX90" fmla="*/ 568171 w 3542190"/>
              <a:gd name="connsiteY90" fmla="*/ 5015883 h 7226423"/>
              <a:gd name="connsiteX91" fmla="*/ 541538 w 3542190"/>
              <a:gd name="connsiteY91" fmla="*/ 5051394 h 7226423"/>
              <a:gd name="connsiteX92" fmla="*/ 506027 w 3542190"/>
              <a:gd name="connsiteY92" fmla="*/ 5095782 h 7226423"/>
              <a:gd name="connsiteX93" fmla="*/ 488272 w 3542190"/>
              <a:gd name="connsiteY93" fmla="*/ 5131293 h 7226423"/>
              <a:gd name="connsiteX94" fmla="*/ 452761 w 3542190"/>
              <a:gd name="connsiteY94" fmla="*/ 5166804 h 7226423"/>
              <a:gd name="connsiteX95" fmla="*/ 435006 w 3542190"/>
              <a:gd name="connsiteY95" fmla="*/ 5193437 h 7226423"/>
              <a:gd name="connsiteX96" fmla="*/ 443883 w 3542190"/>
              <a:gd name="connsiteY96" fmla="*/ 5282214 h 7226423"/>
              <a:gd name="connsiteX97" fmla="*/ 506027 w 3542190"/>
              <a:gd name="connsiteY97" fmla="*/ 5362113 h 7226423"/>
              <a:gd name="connsiteX98" fmla="*/ 541538 w 3542190"/>
              <a:gd name="connsiteY98" fmla="*/ 5379868 h 7226423"/>
              <a:gd name="connsiteX99" fmla="*/ 568171 w 3542190"/>
              <a:gd name="connsiteY99" fmla="*/ 5397623 h 7226423"/>
              <a:gd name="connsiteX100" fmla="*/ 585926 w 3542190"/>
              <a:gd name="connsiteY100" fmla="*/ 5424256 h 7226423"/>
              <a:gd name="connsiteX101" fmla="*/ 621437 w 3542190"/>
              <a:gd name="connsiteY101" fmla="*/ 5468645 h 7226423"/>
              <a:gd name="connsiteX102" fmla="*/ 603681 w 3542190"/>
              <a:gd name="connsiteY102" fmla="*/ 5655076 h 7226423"/>
              <a:gd name="connsiteX103" fmla="*/ 559293 w 3542190"/>
              <a:gd name="connsiteY103" fmla="*/ 5708342 h 7226423"/>
              <a:gd name="connsiteX104" fmla="*/ 506027 w 3542190"/>
              <a:gd name="connsiteY104" fmla="*/ 5743852 h 7226423"/>
              <a:gd name="connsiteX105" fmla="*/ 497149 w 3542190"/>
              <a:gd name="connsiteY105" fmla="*/ 5770485 h 7226423"/>
              <a:gd name="connsiteX106" fmla="*/ 452761 w 3542190"/>
              <a:gd name="connsiteY106" fmla="*/ 5814874 h 7226423"/>
              <a:gd name="connsiteX107" fmla="*/ 443883 w 3542190"/>
              <a:gd name="connsiteY107" fmla="*/ 5841507 h 7226423"/>
              <a:gd name="connsiteX108" fmla="*/ 417250 w 3542190"/>
              <a:gd name="connsiteY108" fmla="*/ 5894773 h 7226423"/>
              <a:gd name="connsiteX109" fmla="*/ 443883 w 3542190"/>
              <a:gd name="connsiteY109" fmla="*/ 6054571 h 7226423"/>
              <a:gd name="connsiteX110" fmla="*/ 461639 w 3542190"/>
              <a:gd name="connsiteY110" fmla="*/ 6072326 h 7226423"/>
              <a:gd name="connsiteX111" fmla="*/ 479394 w 3542190"/>
              <a:gd name="connsiteY111" fmla="*/ 6107837 h 7226423"/>
              <a:gd name="connsiteX112" fmla="*/ 479394 w 3542190"/>
              <a:gd name="connsiteY112" fmla="*/ 6196614 h 7226423"/>
              <a:gd name="connsiteX113" fmla="*/ 426128 w 3542190"/>
              <a:gd name="connsiteY113" fmla="*/ 6249880 h 7226423"/>
              <a:gd name="connsiteX114" fmla="*/ 381740 w 3542190"/>
              <a:gd name="connsiteY114" fmla="*/ 6303146 h 7226423"/>
              <a:gd name="connsiteX115" fmla="*/ 337351 w 3542190"/>
              <a:gd name="connsiteY115" fmla="*/ 6338656 h 7226423"/>
              <a:gd name="connsiteX116" fmla="*/ 301841 w 3542190"/>
              <a:gd name="connsiteY116" fmla="*/ 6383045 h 7226423"/>
              <a:gd name="connsiteX117" fmla="*/ 292963 w 3542190"/>
              <a:gd name="connsiteY117" fmla="*/ 6409678 h 7226423"/>
              <a:gd name="connsiteX118" fmla="*/ 257452 w 3542190"/>
              <a:gd name="connsiteY118" fmla="*/ 6462944 h 7226423"/>
              <a:gd name="connsiteX119" fmla="*/ 239697 w 3542190"/>
              <a:gd name="connsiteY119" fmla="*/ 6525087 h 7226423"/>
              <a:gd name="connsiteX120" fmla="*/ 248575 w 3542190"/>
              <a:gd name="connsiteY120" fmla="*/ 6738151 h 7226423"/>
              <a:gd name="connsiteX121" fmla="*/ 266330 w 3542190"/>
              <a:gd name="connsiteY121" fmla="*/ 6764784 h 7226423"/>
              <a:gd name="connsiteX122" fmla="*/ 310718 w 3542190"/>
              <a:gd name="connsiteY122" fmla="*/ 6800295 h 7226423"/>
              <a:gd name="connsiteX123" fmla="*/ 372862 w 3542190"/>
              <a:gd name="connsiteY123" fmla="*/ 6818050 h 7226423"/>
              <a:gd name="connsiteX124" fmla="*/ 426128 w 3542190"/>
              <a:gd name="connsiteY124" fmla="*/ 6835806 h 7226423"/>
              <a:gd name="connsiteX125" fmla="*/ 514905 w 3542190"/>
              <a:gd name="connsiteY125" fmla="*/ 6853561 h 7226423"/>
              <a:gd name="connsiteX126" fmla="*/ 683580 w 3542190"/>
              <a:gd name="connsiteY126" fmla="*/ 6880194 h 7226423"/>
              <a:gd name="connsiteX127" fmla="*/ 710213 w 3542190"/>
              <a:gd name="connsiteY127" fmla="*/ 6897949 h 7226423"/>
              <a:gd name="connsiteX128" fmla="*/ 790112 w 3542190"/>
              <a:gd name="connsiteY128" fmla="*/ 6924582 h 7226423"/>
              <a:gd name="connsiteX129" fmla="*/ 834501 w 3542190"/>
              <a:gd name="connsiteY129" fmla="*/ 6942338 h 7226423"/>
              <a:gd name="connsiteX130" fmla="*/ 861134 w 3542190"/>
              <a:gd name="connsiteY130" fmla="*/ 6968971 h 7226423"/>
              <a:gd name="connsiteX131" fmla="*/ 887767 w 3542190"/>
              <a:gd name="connsiteY131" fmla="*/ 6986726 h 7226423"/>
              <a:gd name="connsiteX132" fmla="*/ 967666 w 3542190"/>
              <a:gd name="connsiteY132" fmla="*/ 7039992 h 7226423"/>
              <a:gd name="connsiteX133" fmla="*/ 1020932 w 3542190"/>
              <a:gd name="connsiteY133" fmla="*/ 7075503 h 7226423"/>
              <a:gd name="connsiteX134" fmla="*/ 1047565 w 3542190"/>
              <a:gd name="connsiteY134" fmla="*/ 7093258 h 7226423"/>
              <a:gd name="connsiteX135" fmla="*/ 1118586 w 3542190"/>
              <a:gd name="connsiteY135" fmla="*/ 7119891 h 7226423"/>
              <a:gd name="connsiteX136" fmla="*/ 1154097 w 3542190"/>
              <a:gd name="connsiteY136" fmla="*/ 7137647 h 7226423"/>
              <a:gd name="connsiteX137" fmla="*/ 1207363 w 3542190"/>
              <a:gd name="connsiteY137" fmla="*/ 7146524 h 7226423"/>
              <a:gd name="connsiteX138" fmla="*/ 1331650 w 3542190"/>
              <a:gd name="connsiteY138" fmla="*/ 7164280 h 7226423"/>
              <a:gd name="connsiteX139" fmla="*/ 1367161 w 3542190"/>
              <a:gd name="connsiteY139" fmla="*/ 7173157 h 7226423"/>
              <a:gd name="connsiteX140" fmla="*/ 1491448 w 3542190"/>
              <a:gd name="connsiteY140" fmla="*/ 7190913 h 7226423"/>
              <a:gd name="connsiteX141" fmla="*/ 1669002 w 3542190"/>
              <a:gd name="connsiteY141" fmla="*/ 7199790 h 7226423"/>
              <a:gd name="connsiteX142" fmla="*/ 1784412 w 3542190"/>
              <a:gd name="connsiteY142" fmla="*/ 7217546 h 7226423"/>
              <a:gd name="connsiteX143" fmla="*/ 1882066 w 3542190"/>
              <a:gd name="connsiteY143" fmla="*/ 7226423 h 7226423"/>
              <a:gd name="connsiteX144" fmla="*/ 2974019 w 3542190"/>
              <a:gd name="connsiteY144" fmla="*/ 7217546 h 7226423"/>
              <a:gd name="connsiteX145" fmla="*/ 3036163 w 3542190"/>
              <a:gd name="connsiteY145" fmla="*/ 7208668 h 7226423"/>
              <a:gd name="connsiteX146" fmla="*/ 3160450 w 3542190"/>
              <a:gd name="connsiteY146" fmla="*/ 7182035 h 7226423"/>
              <a:gd name="connsiteX147" fmla="*/ 3231472 w 3542190"/>
              <a:gd name="connsiteY147" fmla="*/ 7173157 h 7226423"/>
              <a:gd name="connsiteX148" fmla="*/ 3284738 w 3542190"/>
              <a:gd name="connsiteY148" fmla="*/ 7155402 h 7226423"/>
              <a:gd name="connsiteX149" fmla="*/ 3329126 w 3542190"/>
              <a:gd name="connsiteY149" fmla="*/ 7146524 h 7226423"/>
              <a:gd name="connsiteX150" fmla="*/ 3373514 w 3542190"/>
              <a:gd name="connsiteY150" fmla="*/ 7128769 h 7226423"/>
              <a:gd name="connsiteX151" fmla="*/ 3444536 w 3542190"/>
              <a:gd name="connsiteY151" fmla="*/ 7111014 h 7226423"/>
              <a:gd name="connsiteX152" fmla="*/ 3480046 w 3542190"/>
              <a:gd name="connsiteY152" fmla="*/ 6951215 h 7226423"/>
              <a:gd name="connsiteX153" fmla="*/ 3488924 w 3542190"/>
              <a:gd name="connsiteY153" fmla="*/ 6054571 h 7226423"/>
              <a:gd name="connsiteX154" fmla="*/ 3497802 w 3542190"/>
              <a:gd name="connsiteY154" fmla="*/ 5823751 h 7226423"/>
              <a:gd name="connsiteX155" fmla="*/ 3515557 w 3542190"/>
              <a:gd name="connsiteY155" fmla="*/ 5051394 h 7226423"/>
              <a:gd name="connsiteX156" fmla="*/ 3533312 w 3542190"/>
              <a:gd name="connsiteY156" fmla="*/ 4918229 h 7226423"/>
              <a:gd name="connsiteX157" fmla="*/ 3542190 w 3542190"/>
              <a:gd name="connsiteY157" fmla="*/ 4802819 h 7226423"/>
              <a:gd name="connsiteX158" fmla="*/ 3533312 w 3542190"/>
              <a:gd name="connsiteY158" fmla="*/ 177553 h 7226423"/>
              <a:gd name="connsiteX159" fmla="*/ 3524435 w 3542190"/>
              <a:gd name="connsiteY159" fmla="*/ 142043 h 7226423"/>
              <a:gd name="connsiteX160" fmla="*/ 3506679 w 3542190"/>
              <a:gd name="connsiteY160" fmla="*/ 106532 h 7226423"/>
              <a:gd name="connsiteX161" fmla="*/ 3453413 w 3542190"/>
              <a:gd name="connsiteY161" fmla="*/ 62144 h 7226423"/>
              <a:gd name="connsiteX162" fmla="*/ 3435658 w 3542190"/>
              <a:gd name="connsiteY162" fmla="*/ 35511 h 7226423"/>
              <a:gd name="connsiteX163" fmla="*/ 3320248 w 3542190"/>
              <a:gd name="connsiteY163" fmla="*/ 8878 h 7226423"/>
              <a:gd name="connsiteX164" fmla="*/ 2210540 w 3542190"/>
              <a:gd name="connsiteY164" fmla="*/ 0 h 7226423"/>
              <a:gd name="connsiteX165" fmla="*/ 1793289 w 3542190"/>
              <a:gd name="connsiteY165" fmla="*/ 17755 h 7226423"/>
              <a:gd name="connsiteX166" fmla="*/ 1766656 w 3542190"/>
              <a:gd name="connsiteY166" fmla="*/ 26633 h 7226423"/>
              <a:gd name="connsiteX167" fmla="*/ 1651246 w 3542190"/>
              <a:gd name="connsiteY167" fmla="*/ 62144 h 7226423"/>
              <a:gd name="connsiteX168" fmla="*/ 1615736 w 3542190"/>
              <a:gd name="connsiteY168" fmla="*/ 71021 h 7226423"/>
              <a:gd name="connsiteX169" fmla="*/ 1544714 w 3542190"/>
              <a:gd name="connsiteY169" fmla="*/ 97654 h 7226423"/>
              <a:gd name="connsiteX170" fmla="*/ 1518081 w 3542190"/>
              <a:gd name="connsiteY170" fmla="*/ 115410 h 7226423"/>
              <a:gd name="connsiteX171" fmla="*/ 1367161 w 3542190"/>
              <a:gd name="connsiteY171" fmla="*/ 142043 h 7226423"/>
              <a:gd name="connsiteX172" fmla="*/ 1198485 w 3542190"/>
              <a:gd name="connsiteY172" fmla="*/ 142043 h 7226423"/>
              <a:gd name="connsiteX173" fmla="*/ 1162975 w 3542190"/>
              <a:gd name="connsiteY173" fmla="*/ 133165 h 7226423"/>
              <a:gd name="connsiteX174" fmla="*/ 1091953 w 3542190"/>
              <a:gd name="connsiteY174" fmla="*/ 124287 h 7226423"/>
              <a:gd name="connsiteX175" fmla="*/ 941033 w 3542190"/>
              <a:gd name="connsiteY175" fmla="*/ 133165 h 7226423"/>
              <a:gd name="connsiteX176" fmla="*/ 914400 w 3542190"/>
              <a:gd name="connsiteY176" fmla="*/ 150920 h 7226423"/>
              <a:gd name="connsiteX177" fmla="*/ 878889 w 3542190"/>
              <a:gd name="connsiteY177" fmla="*/ 186431 h 7226423"/>
              <a:gd name="connsiteX178" fmla="*/ 870012 w 3542190"/>
              <a:gd name="connsiteY178" fmla="*/ 213064 h 7226423"/>
              <a:gd name="connsiteX179" fmla="*/ 887767 w 3542190"/>
              <a:gd name="connsiteY179" fmla="*/ 204186 h 722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542190" h="7226423">
                <a:moveTo>
                  <a:pt x="887767" y="204186"/>
                </a:moveTo>
                <a:lnTo>
                  <a:pt x="887767" y="204186"/>
                </a:lnTo>
                <a:cubicBezTo>
                  <a:pt x="861134" y="213064"/>
                  <a:pt x="833782" y="220021"/>
                  <a:pt x="807868" y="230819"/>
                </a:cubicBezTo>
                <a:cubicBezTo>
                  <a:pt x="798019" y="234923"/>
                  <a:pt x="790778" y="243803"/>
                  <a:pt x="781235" y="248575"/>
                </a:cubicBezTo>
                <a:cubicBezTo>
                  <a:pt x="772865" y="252760"/>
                  <a:pt x="763480" y="254493"/>
                  <a:pt x="754602" y="257452"/>
                </a:cubicBezTo>
                <a:cubicBezTo>
                  <a:pt x="678275" y="308339"/>
                  <a:pt x="774847" y="247330"/>
                  <a:pt x="701336" y="284085"/>
                </a:cubicBezTo>
                <a:cubicBezTo>
                  <a:pt x="691793" y="288857"/>
                  <a:pt x="684453" y="297508"/>
                  <a:pt x="674703" y="301841"/>
                </a:cubicBezTo>
                <a:cubicBezTo>
                  <a:pt x="657600" y="309442"/>
                  <a:pt x="637010" y="309215"/>
                  <a:pt x="621437" y="319596"/>
                </a:cubicBezTo>
                <a:cubicBezTo>
                  <a:pt x="612559" y="325514"/>
                  <a:pt x="604554" y="333018"/>
                  <a:pt x="594804" y="337351"/>
                </a:cubicBezTo>
                <a:cubicBezTo>
                  <a:pt x="577701" y="344952"/>
                  <a:pt x="541538" y="355107"/>
                  <a:pt x="541538" y="355107"/>
                </a:cubicBezTo>
                <a:lnTo>
                  <a:pt x="497149" y="399495"/>
                </a:lnTo>
                <a:lnTo>
                  <a:pt x="470516" y="426128"/>
                </a:lnTo>
                <a:cubicBezTo>
                  <a:pt x="464598" y="443883"/>
                  <a:pt x="463142" y="463821"/>
                  <a:pt x="452761" y="479394"/>
                </a:cubicBezTo>
                <a:cubicBezTo>
                  <a:pt x="446843" y="488272"/>
                  <a:pt x="439339" y="496277"/>
                  <a:pt x="435006" y="506027"/>
                </a:cubicBezTo>
                <a:cubicBezTo>
                  <a:pt x="418122" y="544015"/>
                  <a:pt x="418705" y="558642"/>
                  <a:pt x="408373" y="594804"/>
                </a:cubicBezTo>
                <a:cubicBezTo>
                  <a:pt x="382887" y="684006"/>
                  <a:pt x="418388" y="545871"/>
                  <a:pt x="390617" y="656947"/>
                </a:cubicBezTo>
                <a:cubicBezTo>
                  <a:pt x="400214" y="906458"/>
                  <a:pt x="375147" y="814724"/>
                  <a:pt x="417250" y="941033"/>
                </a:cubicBezTo>
                <a:cubicBezTo>
                  <a:pt x="420209" y="949911"/>
                  <a:pt x="420937" y="959880"/>
                  <a:pt x="426128" y="967666"/>
                </a:cubicBezTo>
                <a:cubicBezTo>
                  <a:pt x="448526" y="1001263"/>
                  <a:pt x="436338" y="986755"/>
                  <a:pt x="461639" y="1012054"/>
                </a:cubicBezTo>
                <a:cubicBezTo>
                  <a:pt x="464598" y="1020932"/>
                  <a:pt x="466331" y="1030317"/>
                  <a:pt x="470516" y="1038687"/>
                </a:cubicBezTo>
                <a:cubicBezTo>
                  <a:pt x="481714" y="1061082"/>
                  <a:pt x="489515" y="1066563"/>
                  <a:pt x="506027" y="1083076"/>
                </a:cubicBezTo>
                <a:cubicBezTo>
                  <a:pt x="528342" y="1150019"/>
                  <a:pt x="498241" y="1067503"/>
                  <a:pt x="532660" y="1136342"/>
                </a:cubicBezTo>
                <a:cubicBezTo>
                  <a:pt x="569415" y="1209852"/>
                  <a:pt x="508410" y="1113282"/>
                  <a:pt x="559293" y="1189608"/>
                </a:cubicBezTo>
                <a:cubicBezTo>
                  <a:pt x="556334" y="1245833"/>
                  <a:pt x="558022" y="1302496"/>
                  <a:pt x="550415" y="1358283"/>
                </a:cubicBezTo>
                <a:cubicBezTo>
                  <a:pt x="548973" y="1368855"/>
                  <a:pt x="536406" y="1374926"/>
                  <a:pt x="532660" y="1384916"/>
                </a:cubicBezTo>
                <a:cubicBezTo>
                  <a:pt x="508892" y="1448299"/>
                  <a:pt x="545387" y="1414902"/>
                  <a:pt x="497149" y="1447060"/>
                </a:cubicBezTo>
                <a:cubicBezTo>
                  <a:pt x="494190" y="1455938"/>
                  <a:pt x="493087" y="1465669"/>
                  <a:pt x="488272" y="1473693"/>
                </a:cubicBezTo>
                <a:cubicBezTo>
                  <a:pt x="483966" y="1480870"/>
                  <a:pt x="475159" y="1484484"/>
                  <a:pt x="470516" y="1491448"/>
                </a:cubicBezTo>
                <a:cubicBezTo>
                  <a:pt x="463175" y="1502459"/>
                  <a:pt x="457676" y="1514671"/>
                  <a:pt x="452761" y="1526959"/>
                </a:cubicBezTo>
                <a:cubicBezTo>
                  <a:pt x="445810" y="1544336"/>
                  <a:pt x="435006" y="1580225"/>
                  <a:pt x="435006" y="1580225"/>
                </a:cubicBezTo>
                <a:cubicBezTo>
                  <a:pt x="437965" y="1645328"/>
                  <a:pt x="432427" y="1711379"/>
                  <a:pt x="443883" y="1775534"/>
                </a:cubicBezTo>
                <a:cubicBezTo>
                  <a:pt x="447634" y="1796541"/>
                  <a:pt x="467557" y="1811045"/>
                  <a:pt x="479394" y="1828800"/>
                </a:cubicBezTo>
                <a:cubicBezTo>
                  <a:pt x="495517" y="1852985"/>
                  <a:pt x="515568" y="1886835"/>
                  <a:pt x="541538" y="1899821"/>
                </a:cubicBezTo>
                <a:lnTo>
                  <a:pt x="577048" y="1917577"/>
                </a:lnTo>
                <a:cubicBezTo>
                  <a:pt x="593064" y="1941600"/>
                  <a:pt x="601295" y="1951561"/>
                  <a:pt x="612559" y="1979720"/>
                </a:cubicBezTo>
                <a:cubicBezTo>
                  <a:pt x="633655" y="2032462"/>
                  <a:pt x="626112" y="2022717"/>
                  <a:pt x="639192" y="2068497"/>
                </a:cubicBezTo>
                <a:cubicBezTo>
                  <a:pt x="641763" y="2077495"/>
                  <a:pt x="645111" y="2086252"/>
                  <a:pt x="648070" y="2095130"/>
                </a:cubicBezTo>
                <a:cubicBezTo>
                  <a:pt x="641497" y="2193719"/>
                  <a:pt x="649127" y="2197959"/>
                  <a:pt x="630314" y="2263806"/>
                </a:cubicBezTo>
                <a:cubicBezTo>
                  <a:pt x="627743" y="2272804"/>
                  <a:pt x="626252" y="2282415"/>
                  <a:pt x="621437" y="2290439"/>
                </a:cubicBezTo>
                <a:cubicBezTo>
                  <a:pt x="617131" y="2297616"/>
                  <a:pt x="609600" y="2302276"/>
                  <a:pt x="603681" y="2308194"/>
                </a:cubicBezTo>
                <a:cubicBezTo>
                  <a:pt x="597763" y="2320031"/>
                  <a:pt x="592492" y="2332215"/>
                  <a:pt x="585926" y="2343705"/>
                </a:cubicBezTo>
                <a:cubicBezTo>
                  <a:pt x="580633" y="2352969"/>
                  <a:pt x="572504" y="2360588"/>
                  <a:pt x="568171" y="2370338"/>
                </a:cubicBezTo>
                <a:cubicBezTo>
                  <a:pt x="560570" y="2387441"/>
                  <a:pt x="556333" y="2405849"/>
                  <a:pt x="550415" y="2423604"/>
                </a:cubicBezTo>
                <a:lnTo>
                  <a:pt x="541538" y="2450237"/>
                </a:lnTo>
                <a:cubicBezTo>
                  <a:pt x="544497" y="2479829"/>
                  <a:pt x="543202" y="2510162"/>
                  <a:pt x="550415" y="2539014"/>
                </a:cubicBezTo>
                <a:cubicBezTo>
                  <a:pt x="552445" y="2547134"/>
                  <a:pt x="564428" y="2549283"/>
                  <a:pt x="568171" y="2556769"/>
                </a:cubicBezTo>
                <a:cubicBezTo>
                  <a:pt x="592991" y="2606410"/>
                  <a:pt x="555696" y="2586883"/>
                  <a:pt x="594804" y="2645546"/>
                </a:cubicBezTo>
                <a:cubicBezTo>
                  <a:pt x="622941" y="2687752"/>
                  <a:pt x="609184" y="2662056"/>
                  <a:pt x="630314" y="2725445"/>
                </a:cubicBezTo>
                <a:lnTo>
                  <a:pt x="639192" y="2752078"/>
                </a:lnTo>
                <a:cubicBezTo>
                  <a:pt x="636233" y="2814222"/>
                  <a:pt x="635481" y="2876510"/>
                  <a:pt x="630314" y="2938509"/>
                </a:cubicBezTo>
                <a:cubicBezTo>
                  <a:pt x="627795" y="2968741"/>
                  <a:pt x="599042" y="2994867"/>
                  <a:pt x="577048" y="3009530"/>
                </a:cubicBezTo>
                <a:cubicBezTo>
                  <a:pt x="568170" y="3015448"/>
                  <a:pt x="558746" y="3020620"/>
                  <a:pt x="550415" y="3027285"/>
                </a:cubicBezTo>
                <a:cubicBezTo>
                  <a:pt x="524589" y="3047946"/>
                  <a:pt x="537974" y="3043991"/>
                  <a:pt x="514905" y="3071674"/>
                </a:cubicBezTo>
                <a:cubicBezTo>
                  <a:pt x="506868" y="3081319"/>
                  <a:pt x="497150" y="3089429"/>
                  <a:pt x="488272" y="3098307"/>
                </a:cubicBezTo>
                <a:cubicBezTo>
                  <a:pt x="498483" y="3241272"/>
                  <a:pt x="484014" y="3183187"/>
                  <a:pt x="514905" y="3275860"/>
                </a:cubicBezTo>
                <a:lnTo>
                  <a:pt x="532660" y="3329126"/>
                </a:lnTo>
                <a:lnTo>
                  <a:pt x="541538" y="3355759"/>
                </a:lnTo>
                <a:cubicBezTo>
                  <a:pt x="538579" y="3391270"/>
                  <a:pt x="542197" y="3427957"/>
                  <a:pt x="532660" y="3462291"/>
                </a:cubicBezTo>
                <a:cubicBezTo>
                  <a:pt x="519481" y="3509734"/>
                  <a:pt x="501657" y="3505483"/>
                  <a:pt x="479394" y="3533313"/>
                </a:cubicBezTo>
                <a:cubicBezTo>
                  <a:pt x="472729" y="3541645"/>
                  <a:pt x="468304" y="3551615"/>
                  <a:pt x="461639" y="3559946"/>
                </a:cubicBezTo>
                <a:cubicBezTo>
                  <a:pt x="443778" y="3582272"/>
                  <a:pt x="432270" y="3583092"/>
                  <a:pt x="408373" y="3604334"/>
                </a:cubicBezTo>
                <a:cubicBezTo>
                  <a:pt x="392733" y="3618236"/>
                  <a:pt x="381394" y="3637115"/>
                  <a:pt x="363984" y="3648722"/>
                </a:cubicBezTo>
                <a:cubicBezTo>
                  <a:pt x="355106" y="3654641"/>
                  <a:pt x="346615" y="3661184"/>
                  <a:pt x="337351" y="3666478"/>
                </a:cubicBezTo>
                <a:cubicBezTo>
                  <a:pt x="325861" y="3673044"/>
                  <a:pt x="312852" y="3676892"/>
                  <a:pt x="301841" y="3684233"/>
                </a:cubicBezTo>
                <a:cubicBezTo>
                  <a:pt x="294877" y="3688876"/>
                  <a:pt x="291262" y="3697682"/>
                  <a:pt x="284085" y="3701988"/>
                </a:cubicBezTo>
                <a:cubicBezTo>
                  <a:pt x="276061" y="3706803"/>
                  <a:pt x="265822" y="3706681"/>
                  <a:pt x="257452" y="3710866"/>
                </a:cubicBezTo>
                <a:cubicBezTo>
                  <a:pt x="242069" y="3718558"/>
                  <a:pt x="224075" y="3732613"/>
                  <a:pt x="213064" y="3746377"/>
                </a:cubicBezTo>
                <a:cubicBezTo>
                  <a:pt x="201896" y="3760337"/>
                  <a:pt x="194044" y="3780870"/>
                  <a:pt x="177553" y="3790765"/>
                </a:cubicBezTo>
                <a:cubicBezTo>
                  <a:pt x="169529" y="3795580"/>
                  <a:pt x="159798" y="3796684"/>
                  <a:pt x="150920" y="3799643"/>
                </a:cubicBezTo>
                <a:cubicBezTo>
                  <a:pt x="73111" y="3877452"/>
                  <a:pt x="171813" y="3782232"/>
                  <a:pt x="97654" y="3844031"/>
                </a:cubicBezTo>
                <a:cubicBezTo>
                  <a:pt x="88009" y="3852068"/>
                  <a:pt x="79899" y="3861786"/>
                  <a:pt x="71021" y="3870664"/>
                </a:cubicBezTo>
                <a:cubicBezTo>
                  <a:pt x="68062" y="3879542"/>
                  <a:pt x="67335" y="3889511"/>
                  <a:pt x="62144" y="3897297"/>
                </a:cubicBezTo>
                <a:cubicBezTo>
                  <a:pt x="55180" y="3907743"/>
                  <a:pt x="41126" y="3912701"/>
                  <a:pt x="35511" y="3923930"/>
                </a:cubicBezTo>
                <a:cubicBezTo>
                  <a:pt x="28763" y="3937426"/>
                  <a:pt x="32237" y="3954308"/>
                  <a:pt x="26633" y="3968318"/>
                </a:cubicBezTo>
                <a:cubicBezTo>
                  <a:pt x="20225" y="3984339"/>
                  <a:pt x="8878" y="3997911"/>
                  <a:pt x="0" y="4012707"/>
                </a:cubicBezTo>
                <a:cubicBezTo>
                  <a:pt x="6117" y="4165618"/>
                  <a:pt x="-7847" y="4193607"/>
                  <a:pt x="26633" y="4305670"/>
                </a:cubicBezTo>
                <a:cubicBezTo>
                  <a:pt x="44113" y="4362481"/>
                  <a:pt x="38385" y="4335114"/>
                  <a:pt x="62144" y="4376691"/>
                </a:cubicBezTo>
                <a:cubicBezTo>
                  <a:pt x="68710" y="4388181"/>
                  <a:pt x="72207" y="4401433"/>
                  <a:pt x="79899" y="4412202"/>
                </a:cubicBezTo>
                <a:cubicBezTo>
                  <a:pt x="93342" y="4431023"/>
                  <a:pt x="124363" y="4452840"/>
                  <a:pt x="142043" y="4465468"/>
                </a:cubicBezTo>
                <a:cubicBezTo>
                  <a:pt x="150725" y="4471670"/>
                  <a:pt x="159309" y="4478114"/>
                  <a:pt x="168676" y="4483223"/>
                </a:cubicBezTo>
                <a:cubicBezTo>
                  <a:pt x="191912" y="4495897"/>
                  <a:pt x="214019" y="4512314"/>
                  <a:pt x="239697" y="4518734"/>
                </a:cubicBezTo>
                <a:cubicBezTo>
                  <a:pt x="278256" y="4528374"/>
                  <a:pt x="280090" y="4527133"/>
                  <a:pt x="319596" y="4545367"/>
                </a:cubicBezTo>
                <a:cubicBezTo>
                  <a:pt x="343628" y="4556459"/>
                  <a:pt x="366943" y="4569041"/>
                  <a:pt x="390617" y="4580878"/>
                </a:cubicBezTo>
                <a:cubicBezTo>
                  <a:pt x="421552" y="4596345"/>
                  <a:pt x="436514" y="4605054"/>
                  <a:pt x="470516" y="4616388"/>
                </a:cubicBezTo>
                <a:cubicBezTo>
                  <a:pt x="482091" y="4620246"/>
                  <a:pt x="494190" y="4622307"/>
                  <a:pt x="506027" y="4625266"/>
                </a:cubicBezTo>
                <a:cubicBezTo>
                  <a:pt x="517864" y="4634144"/>
                  <a:pt x="528991" y="4644057"/>
                  <a:pt x="541538" y="4651899"/>
                </a:cubicBezTo>
                <a:cubicBezTo>
                  <a:pt x="568360" y="4668663"/>
                  <a:pt x="577921" y="4663291"/>
                  <a:pt x="594804" y="4687410"/>
                </a:cubicBezTo>
                <a:cubicBezTo>
                  <a:pt x="610813" y="4710281"/>
                  <a:pt x="639192" y="4758431"/>
                  <a:pt x="639192" y="4758431"/>
                </a:cubicBezTo>
                <a:cubicBezTo>
                  <a:pt x="655340" y="4839175"/>
                  <a:pt x="673453" y="4876966"/>
                  <a:pt x="639192" y="4962617"/>
                </a:cubicBezTo>
                <a:cubicBezTo>
                  <a:pt x="634277" y="4974905"/>
                  <a:pt x="614268" y="4972432"/>
                  <a:pt x="603681" y="4980373"/>
                </a:cubicBezTo>
                <a:cubicBezTo>
                  <a:pt x="590289" y="4990417"/>
                  <a:pt x="579194" y="5003285"/>
                  <a:pt x="568171" y="5015883"/>
                </a:cubicBezTo>
                <a:cubicBezTo>
                  <a:pt x="558428" y="5027018"/>
                  <a:pt x="551010" y="5040027"/>
                  <a:pt x="541538" y="5051394"/>
                </a:cubicBezTo>
                <a:cubicBezTo>
                  <a:pt x="515022" y="5083212"/>
                  <a:pt x="529973" y="5053875"/>
                  <a:pt x="506027" y="5095782"/>
                </a:cubicBezTo>
                <a:cubicBezTo>
                  <a:pt x="499461" y="5107272"/>
                  <a:pt x="496212" y="5120706"/>
                  <a:pt x="488272" y="5131293"/>
                </a:cubicBezTo>
                <a:cubicBezTo>
                  <a:pt x="478228" y="5144685"/>
                  <a:pt x="462047" y="5152875"/>
                  <a:pt x="452761" y="5166804"/>
                </a:cubicBezTo>
                <a:lnTo>
                  <a:pt x="435006" y="5193437"/>
                </a:lnTo>
                <a:cubicBezTo>
                  <a:pt x="437965" y="5223029"/>
                  <a:pt x="435012" y="5253828"/>
                  <a:pt x="443883" y="5282214"/>
                </a:cubicBezTo>
                <a:cubicBezTo>
                  <a:pt x="449158" y="5299093"/>
                  <a:pt x="486192" y="5347945"/>
                  <a:pt x="506027" y="5362113"/>
                </a:cubicBezTo>
                <a:cubicBezTo>
                  <a:pt x="516796" y="5369805"/>
                  <a:pt x="530048" y="5373302"/>
                  <a:pt x="541538" y="5379868"/>
                </a:cubicBezTo>
                <a:cubicBezTo>
                  <a:pt x="550802" y="5385161"/>
                  <a:pt x="559293" y="5391705"/>
                  <a:pt x="568171" y="5397623"/>
                </a:cubicBezTo>
                <a:cubicBezTo>
                  <a:pt x="574089" y="5406501"/>
                  <a:pt x="579261" y="5415924"/>
                  <a:pt x="585926" y="5424256"/>
                </a:cubicBezTo>
                <a:cubicBezTo>
                  <a:pt x="636533" y="5487517"/>
                  <a:pt x="566776" y="5386657"/>
                  <a:pt x="621437" y="5468645"/>
                </a:cubicBezTo>
                <a:cubicBezTo>
                  <a:pt x="621214" y="5472666"/>
                  <a:pt x="627821" y="5606797"/>
                  <a:pt x="603681" y="5655076"/>
                </a:cubicBezTo>
                <a:cubicBezTo>
                  <a:pt x="594355" y="5673729"/>
                  <a:pt x="575358" y="5695847"/>
                  <a:pt x="559293" y="5708342"/>
                </a:cubicBezTo>
                <a:cubicBezTo>
                  <a:pt x="542449" y="5721443"/>
                  <a:pt x="506027" y="5743852"/>
                  <a:pt x="506027" y="5743852"/>
                </a:cubicBezTo>
                <a:cubicBezTo>
                  <a:pt x="503068" y="5752730"/>
                  <a:pt x="502764" y="5762999"/>
                  <a:pt x="497149" y="5770485"/>
                </a:cubicBezTo>
                <a:cubicBezTo>
                  <a:pt x="484594" y="5787225"/>
                  <a:pt x="452761" y="5814874"/>
                  <a:pt x="452761" y="5814874"/>
                </a:cubicBezTo>
                <a:cubicBezTo>
                  <a:pt x="449802" y="5823752"/>
                  <a:pt x="448068" y="5833137"/>
                  <a:pt x="443883" y="5841507"/>
                </a:cubicBezTo>
                <a:cubicBezTo>
                  <a:pt x="409464" y="5910346"/>
                  <a:pt x="439565" y="5827830"/>
                  <a:pt x="417250" y="5894773"/>
                </a:cubicBezTo>
                <a:cubicBezTo>
                  <a:pt x="422171" y="5958740"/>
                  <a:pt x="413938" y="6002168"/>
                  <a:pt x="443883" y="6054571"/>
                </a:cubicBezTo>
                <a:cubicBezTo>
                  <a:pt x="448036" y="6061838"/>
                  <a:pt x="455720" y="6066408"/>
                  <a:pt x="461639" y="6072326"/>
                </a:cubicBezTo>
                <a:cubicBezTo>
                  <a:pt x="467557" y="6084163"/>
                  <a:pt x="474747" y="6095446"/>
                  <a:pt x="479394" y="6107837"/>
                </a:cubicBezTo>
                <a:cubicBezTo>
                  <a:pt x="489452" y="6134657"/>
                  <a:pt x="494979" y="6169897"/>
                  <a:pt x="479394" y="6196614"/>
                </a:cubicBezTo>
                <a:cubicBezTo>
                  <a:pt x="466742" y="6218303"/>
                  <a:pt x="441194" y="6229792"/>
                  <a:pt x="426128" y="6249880"/>
                </a:cubicBezTo>
                <a:cubicBezTo>
                  <a:pt x="413183" y="6267139"/>
                  <a:pt x="399373" y="6289040"/>
                  <a:pt x="381740" y="6303146"/>
                </a:cubicBezTo>
                <a:cubicBezTo>
                  <a:pt x="356107" y="6323653"/>
                  <a:pt x="356404" y="6314840"/>
                  <a:pt x="337351" y="6338656"/>
                </a:cubicBezTo>
                <a:cubicBezTo>
                  <a:pt x="292544" y="6394664"/>
                  <a:pt x="344720" y="6340164"/>
                  <a:pt x="301841" y="6383045"/>
                </a:cubicBezTo>
                <a:cubicBezTo>
                  <a:pt x="298882" y="6391923"/>
                  <a:pt x="297508" y="6401498"/>
                  <a:pt x="292963" y="6409678"/>
                </a:cubicBezTo>
                <a:cubicBezTo>
                  <a:pt x="282600" y="6428332"/>
                  <a:pt x="257452" y="6462944"/>
                  <a:pt x="257452" y="6462944"/>
                </a:cubicBezTo>
                <a:cubicBezTo>
                  <a:pt x="253267" y="6475500"/>
                  <a:pt x="239697" y="6513944"/>
                  <a:pt x="239697" y="6525087"/>
                </a:cubicBezTo>
                <a:cubicBezTo>
                  <a:pt x="239697" y="6596170"/>
                  <a:pt x="240725" y="6667503"/>
                  <a:pt x="248575" y="6738151"/>
                </a:cubicBezTo>
                <a:cubicBezTo>
                  <a:pt x="249753" y="6748755"/>
                  <a:pt x="259665" y="6756452"/>
                  <a:pt x="266330" y="6764784"/>
                </a:cubicBezTo>
                <a:cubicBezTo>
                  <a:pt x="275921" y="6776773"/>
                  <a:pt x="297144" y="6794866"/>
                  <a:pt x="310718" y="6800295"/>
                </a:cubicBezTo>
                <a:cubicBezTo>
                  <a:pt x="330721" y="6808296"/>
                  <a:pt x="352271" y="6811714"/>
                  <a:pt x="372862" y="6818050"/>
                </a:cubicBezTo>
                <a:cubicBezTo>
                  <a:pt x="390750" y="6823554"/>
                  <a:pt x="407776" y="6832136"/>
                  <a:pt x="426128" y="6835806"/>
                </a:cubicBezTo>
                <a:cubicBezTo>
                  <a:pt x="455720" y="6841724"/>
                  <a:pt x="485030" y="6849293"/>
                  <a:pt x="514905" y="6853561"/>
                </a:cubicBezTo>
                <a:cubicBezTo>
                  <a:pt x="654129" y="6873450"/>
                  <a:pt x="598155" y="6863108"/>
                  <a:pt x="683580" y="6880194"/>
                </a:cubicBezTo>
                <a:cubicBezTo>
                  <a:pt x="692458" y="6886112"/>
                  <a:pt x="700364" y="6893845"/>
                  <a:pt x="710213" y="6897949"/>
                </a:cubicBezTo>
                <a:cubicBezTo>
                  <a:pt x="736127" y="6908746"/>
                  <a:pt x="764046" y="6914156"/>
                  <a:pt x="790112" y="6924582"/>
                </a:cubicBezTo>
                <a:lnTo>
                  <a:pt x="834501" y="6942338"/>
                </a:lnTo>
                <a:cubicBezTo>
                  <a:pt x="843379" y="6951216"/>
                  <a:pt x="851489" y="6960934"/>
                  <a:pt x="861134" y="6968971"/>
                </a:cubicBezTo>
                <a:cubicBezTo>
                  <a:pt x="869331" y="6975801"/>
                  <a:pt x="879085" y="6980524"/>
                  <a:pt x="887767" y="6986726"/>
                </a:cubicBezTo>
                <a:cubicBezTo>
                  <a:pt x="982535" y="7054417"/>
                  <a:pt x="857584" y="6969939"/>
                  <a:pt x="967666" y="7039992"/>
                </a:cubicBezTo>
                <a:cubicBezTo>
                  <a:pt x="985669" y="7051449"/>
                  <a:pt x="1003177" y="7063666"/>
                  <a:pt x="1020932" y="7075503"/>
                </a:cubicBezTo>
                <a:cubicBezTo>
                  <a:pt x="1029810" y="7081421"/>
                  <a:pt x="1037443" y="7089884"/>
                  <a:pt x="1047565" y="7093258"/>
                </a:cubicBezTo>
                <a:cubicBezTo>
                  <a:pt x="1076845" y="7103018"/>
                  <a:pt x="1086746" y="7105740"/>
                  <a:pt x="1118586" y="7119891"/>
                </a:cubicBezTo>
                <a:cubicBezTo>
                  <a:pt x="1130680" y="7125266"/>
                  <a:pt x="1141421" y="7133844"/>
                  <a:pt x="1154097" y="7137647"/>
                </a:cubicBezTo>
                <a:cubicBezTo>
                  <a:pt x="1171338" y="7142819"/>
                  <a:pt x="1189562" y="7143854"/>
                  <a:pt x="1207363" y="7146524"/>
                </a:cubicBezTo>
                <a:cubicBezTo>
                  <a:pt x="1248750" y="7152732"/>
                  <a:pt x="1291050" y="7154131"/>
                  <a:pt x="1331650" y="7164280"/>
                </a:cubicBezTo>
                <a:cubicBezTo>
                  <a:pt x="1343487" y="7167239"/>
                  <a:pt x="1355197" y="7170764"/>
                  <a:pt x="1367161" y="7173157"/>
                </a:cubicBezTo>
                <a:cubicBezTo>
                  <a:pt x="1396110" y="7178947"/>
                  <a:pt x="1465988" y="7189094"/>
                  <a:pt x="1491448" y="7190913"/>
                </a:cubicBezTo>
                <a:cubicBezTo>
                  <a:pt x="1550556" y="7195135"/>
                  <a:pt x="1609817" y="7196831"/>
                  <a:pt x="1669002" y="7199790"/>
                </a:cubicBezTo>
                <a:cubicBezTo>
                  <a:pt x="1707472" y="7205709"/>
                  <a:pt x="1745790" y="7212718"/>
                  <a:pt x="1784412" y="7217546"/>
                </a:cubicBezTo>
                <a:cubicBezTo>
                  <a:pt x="1816845" y="7221600"/>
                  <a:pt x="1849380" y="7226423"/>
                  <a:pt x="1882066" y="7226423"/>
                </a:cubicBezTo>
                <a:lnTo>
                  <a:pt x="2974019" y="7217546"/>
                </a:lnTo>
                <a:cubicBezTo>
                  <a:pt x="2994734" y="7214587"/>
                  <a:pt x="3015608" y="7212583"/>
                  <a:pt x="3036163" y="7208668"/>
                </a:cubicBezTo>
                <a:cubicBezTo>
                  <a:pt x="3077784" y="7200740"/>
                  <a:pt x="3118408" y="7187290"/>
                  <a:pt x="3160450" y="7182035"/>
                </a:cubicBezTo>
                <a:lnTo>
                  <a:pt x="3231472" y="7173157"/>
                </a:lnTo>
                <a:cubicBezTo>
                  <a:pt x="3249227" y="7167239"/>
                  <a:pt x="3266682" y="7160326"/>
                  <a:pt x="3284738" y="7155402"/>
                </a:cubicBezTo>
                <a:cubicBezTo>
                  <a:pt x="3299295" y="7151432"/>
                  <a:pt x="3314673" y="7150860"/>
                  <a:pt x="3329126" y="7146524"/>
                </a:cubicBezTo>
                <a:cubicBezTo>
                  <a:pt x="3344390" y="7141945"/>
                  <a:pt x="3358283" y="7133455"/>
                  <a:pt x="3373514" y="7128769"/>
                </a:cubicBezTo>
                <a:cubicBezTo>
                  <a:pt x="3396837" y="7121593"/>
                  <a:pt x="3444536" y="7111014"/>
                  <a:pt x="3444536" y="7111014"/>
                </a:cubicBezTo>
                <a:cubicBezTo>
                  <a:pt x="3469610" y="7010715"/>
                  <a:pt x="3457505" y="7063921"/>
                  <a:pt x="3480046" y="6951215"/>
                </a:cubicBezTo>
                <a:cubicBezTo>
                  <a:pt x="3483005" y="6652334"/>
                  <a:pt x="3484217" y="6353430"/>
                  <a:pt x="3488924" y="6054571"/>
                </a:cubicBezTo>
                <a:cubicBezTo>
                  <a:pt x="3490136" y="5977584"/>
                  <a:pt x="3495759" y="5900721"/>
                  <a:pt x="3497802" y="5823751"/>
                </a:cubicBezTo>
                <a:cubicBezTo>
                  <a:pt x="3504636" y="5566321"/>
                  <a:pt x="3505466" y="5308717"/>
                  <a:pt x="3515557" y="5051394"/>
                </a:cubicBezTo>
                <a:cubicBezTo>
                  <a:pt x="3517312" y="5006647"/>
                  <a:pt x="3528541" y="4962755"/>
                  <a:pt x="3533312" y="4918229"/>
                </a:cubicBezTo>
                <a:cubicBezTo>
                  <a:pt x="3537422" y="4879865"/>
                  <a:pt x="3539231" y="4841289"/>
                  <a:pt x="3542190" y="4802819"/>
                </a:cubicBezTo>
                <a:cubicBezTo>
                  <a:pt x="3539231" y="3261064"/>
                  <a:pt x="3539185" y="1719300"/>
                  <a:pt x="3533312" y="177553"/>
                </a:cubicBezTo>
                <a:cubicBezTo>
                  <a:pt x="3533266" y="165352"/>
                  <a:pt x="3528719" y="153467"/>
                  <a:pt x="3524435" y="142043"/>
                </a:cubicBezTo>
                <a:cubicBezTo>
                  <a:pt x="3519788" y="129651"/>
                  <a:pt x="3514371" y="117301"/>
                  <a:pt x="3506679" y="106532"/>
                </a:cubicBezTo>
                <a:cubicBezTo>
                  <a:pt x="3491143" y="84782"/>
                  <a:pt x="3474650" y="76302"/>
                  <a:pt x="3453413" y="62144"/>
                </a:cubicBezTo>
                <a:cubicBezTo>
                  <a:pt x="3447495" y="53266"/>
                  <a:pt x="3444706" y="41166"/>
                  <a:pt x="3435658" y="35511"/>
                </a:cubicBezTo>
                <a:cubicBezTo>
                  <a:pt x="3412617" y="21110"/>
                  <a:pt x="3344933" y="9252"/>
                  <a:pt x="3320248" y="8878"/>
                </a:cubicBezTo>
                <a:lnTo>
                  <a:pt x="2210540" y="0"/>
                </a:lnTo>
                <a:lnTo>
                  <a:pt x="1793289" y="17755"/>
                </a:lnTo>
                <a:cubicBezTo>
                  <a:pt x="1783948" y="18315"/>
                  <a:pt x="1775684" y="24171"/>
                  <a:pt x="1766656" y="26633"/>
                </a:cubicBezTo>
                <a:cubicBezTo>
                  <a:pt x="1534790" y="89869"/>
                  <a:pt x="1813237" y="8147"/>
                  <a:pt x="1651246" y="62144"/>
                </a:cubicBezTo>
                <a:cubicBezTo>
                  <a:pt x="1639671" y="66002"/>
                  <a:pt x="1627467" y="67669"/>
                  <a:pt x="1615736" y="71021"/>
                </a:cubicBezTo>
                <a:cubicBezTo>
                  <a:pt x="1597813" y="76142"/>
                  <a:pt x="1557214" y="91404"/>
                  <a:pt x="1544714" y="97654"/>
                </a:cubicBezTo>
                <a:cubicBezTo>
                  <a:pt x="1535171" y="102426"/>
                  <a:pt x="1528108" y="111764"/>
                  <a:pt x="1518081" y="115410"/>
                </a:cubicBezTo>
                <a:cubicBezTo>
                  <a:pt x="1464724" y="134813"/>
                  <a:pt x="1423367" y="135798"/>
                  <a:pt x="1367161" y="142043"/>
                </a:cubicBezTo>
                <a:cubicBezTo>
                  <a:pt x="1298107" y="165059"/>
                  <a:pt x="1336765" y="155871"/>
                  <a:pt x="1198485" y="142043"/>
                </a:cubicBezTo>
                <a:cubicBezTo>
                  <a:pt x="1186345" y="140829"/>
                  <a:pt x="1175010" y="135171"/>
                  <a:pt x="1162975" y="133165"/>
                </a:cubicBezTo>
                <a:cubicBezTo>
                  <a:pt x="1139441" y="129243"/>
                  <a:pt x="1115627" y="127246"/>
                  <a:pt x="1091953" y="124287"/>
                </a:cubicBezTo>
                <a:cubicBezTo>
                  <a:pt x="1041646" y="127246"/>
                  <a:pt x="990869" y="125690"/>
                  <a:pt x="941033" y="133165"/>
                </a:cubicBezTo>
                <a:cubicBezTo>
                  <a:pt x="930481" y="134748"/>
                  <a:pt x="922501" y="143976"/>
                  <a:pt x="914400" y="150920"/>
                </a:cubicBezTo>
                <a:cubicBezTo>
                  <a:pt x="901690" y="161814"/>
                  <a:pt x="878889" y="186431"/>
                  <a:pt x="878889" y="186431"/>
                </a:cubicBezTo>
                <a:cubicBezTo>
                  <a:pt x="875930" y="195309"/>
                  <a:pt x="874827" y="205040"/>
                  <a:pt x="870012" y="213064"/>
                </a:cubicBezTo>
                <a:cubicBezTo>
                  <a:pt x="865706" y="220241"/>
                  <a:pt x="884808" y="205666"/>
                  <a:pt x="887767" y="204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CD8CC3-6329-440B-9FB1-2C8089E229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483">
            <a:off x="9386349" y="-448049"/>
            <a:ext cx="3050734" cy="38074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7AF912-0B36-4072-9B1E-3F1724419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34" y="284085"/>
            <a:ext cx="2095500" cy="20955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C53BD12-0139-444B-A211-FA13FB69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10" y="6003976"/>
            <a:ext cx="325932" cy="85402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6C4CE83-4039-46F8-A460-AD55AE008D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07984" y="2940922"/>
            <a:ext cx="1588163" cy="39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00B5E8-974C-440C-B101-6261A37668A4}"/>
              </a:ext>
            </a:extLst>
          </p:cNvPr>
          <p:cNvSpPr txBox="1"/>
          <p:nvPr/>
        </p:nvSpPr>
        <p:spPr>
          <a:xfrm>
            <a:off x="158840" y="2895604"/>
            <a:ext cx="2892683" cy="31393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it-IT" dirty="0"/>
              <a:t>Vorrei restaurare . . . .</a:t>
            </a:r>
          </a:p>
          <a:p>
            <a:pPr marL="342900" indent="-342900">
              <a:buAutoNum type="arabicParenR"/>
            </a:pPr>
            <a:r>
              <a:rPr lang="it-IT" dirty="0"/>
              <a:t>Pancia</a:t>
            </a:r>
          </a:p>
          <a:p>
            <a:pPr marL="342900" indent="-342900">
              <a:buAutoNum type="arabicParenR"/>
            </a:pPr>
            <a:r>
              <a:rPr lang="it-IT" dirty="0"/>
              <a:t>Mano</a:t>
            </a:r>
          </a:p>
          <a:p>
            <a:pPr marL="342900" indent="-342900">
              <a:buAutoNum type="arabicParenR"/>
            </a:pPr>
            <a:r>
              <a:rPr lang="it-IT" dirty="0"/>
              <a:t>Sensi</a:t>
            </a:r>
          </a:p>
          <a:p>
            <a:pPr marL="342900" indent="-342900">
              <a:buAutoNum type="arabicParenR"/>
            </a:pPr>
            <a:r>
              <a:rPr lang="it-IT" dirty="0"/>
              <a:t>Cuore</a:t>
            </a:r>
          </a:p>
          <a:p>
            <a:pPr marL="342900" indent="-342900">
              <a:buAutoNum type="arabicParenR"/>
            </a:pPr>
            <a:r>
              <a:rPr lang="it-IT" dirty="0"/>
              <a:t>Ghiandole</a:t>
            </a:r>
          </a:p>
          <a:p>
            <a:pPr marL="342900" indent="-342900">
              <a:buAutoNum type="arabicParenR"/>
            </a:pPr>
            <a:r>
              <a:rPr lang="it-IT" dirty="0"/>
              <a:t>Pelle</a:t>
            </a:r>
          </a:p>
          <a:p>
            <a:pPr marL="342900" indent="-342900">
              <a:buAutoNum type="arabicParenR"/>
            </a:pPr>
            <a:r>
              <a:rPr lang="it-IT" dirty="0"/>
              <a:t>Ossa/muscoli/tendini</a:t>
            </a:r>
          </a:p>
          <a:p>
            <a:pPr marL="342900" indent="-342900">
              <a:buAutoNum type="arabicParenR"/>
            </a:pPr>
            <a:r>
              <a:rPr lang="it-IT" dirty="0"/>
              <a:t>Connettivo</a:t>
            </a:r>
          </a:p>
          <a:p>
            <a:pPr marL="342900" indent="-342900">
              <a:buAutoNum type="arabicParenR"/>
            </a:pPr>
            <a:r>
              <a:rPr lang="it-IT" dirty="0"/>
              <a:t>Sangue/liquidi</a:t>
            </a:r>
          </a:p>
          <a:p>
            <a:pPr marL="342900" indent="-342900">
              <a:buAutoNum type="arabicParenR"/>
            </a:pPr>
            <a:r>
              <a:rPr lang="it-IT" dirty="0"/>
              <a:t>encefalo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202E842-DD3A-4D61-BDAF-B65D2396F8DF}"/>
              </a:ext>
            </a:extLst>
          </p:cNvPr>
          <p:cNvSpPr txBox="1"/>
          <p:nvPr/>
        </p:nvSpPr>
        <p:spPr>
          <a:xfrm>
            <a:off x="2136114" y="3643751"/>
            <a:ext cx="10084469" cy="31393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it-IT" dirty="0"/>
              <a:t>La mia storia politica nel tempo:</a:t>
            </a:r>
          </a:p>
          <a:p>
            <a:r>
              <a:rPr lang="it-IT" dirty="0"/>
              <a:t>1)   Apolitico perché condizionato da simpatie interessi conoscenze aspettative tradizioni compiacenze . . .</a:t>
            </a:r>
          </a:p>
          <a:p>
            <a:r>
              <a:rPr lang="it-IT" dirty="0"/>
              <a:t>2)   DC di sinistra</a:t>
            </a:r>
          </a:p>
          <a:p>
            <a:r>
              <a:rPr lang="it-IT" dirty="0"/>
              <a:t>3)   Comunista</a:t>
            </a:r>
          </a:p>
          <a:p>
            <a:r>
              <a:rPr lang="it-IT" dirty="0"/>
              <a:t>4)   Pidiuppino</a:t>
            </a:r>
          </a:p>
          <a:p>
            <a:r>
              <a:rPr lang="it-IT" dirty="0"/>
              <a:t>5)   Radicale</a:t>
            </a:r>
          </a:p>
          <a:p>
            <a:r>
              <a:rPr lang="it-IT" dirty="0"/>
              <a:t>6)   Ecologista</a:t>
            </a:r>
          </a:p>
          <a:p>
            <a:r>
              <a:rPr lang="it-IT" dirty="0"/>
              <a:t>7)   Di Pietròfilo</a:t>
            </a:r>
          </a:p>
          <a:p>
            <a:r>
              <a:rPr lang="it-IT" dirty="0"/>
              <a:t>8)   Anarchico</a:t>
            </a:r>
          </a:p>
          <a:p>
            <a:r>
              <a:rPr lang="it-IT" dirty="0"/>
              <a:t>9)   5 stelle</a:t>
            </a:r>
          </a:p>
          <a:p>
            <a:r>
              <a:rPr lang="it-IT" dirty="0"/>
              <a:t>10) SI VEDRA’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8CCFA7-93B6-41D8-B7DF-69A07AED7885}"/>
              </a:ext>
            </a:extLst>
          </p:cNvPr>
          <p:cNvSpPr txBox="1"/>
          <p:nvPr/>
        </p:nvSpPr>
        <p:spPr>
          <a:xfrm>
            <a:off x="0" y="0"/>
            <a:ext cx="3791824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it-IT" dirty="0"/>
              <a:t>Ho fatto una buona azione: ho trovato sette libri recenti, quasi nuovi, buttati davanti ad un contenitore di immondizie in un parco di Milano . . . 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44847D-A112-46D7-BF2D-BA92A6B25790}"/>
              </a:ext>
            </a:extLst>
          </p:cNvPr>
          <p:cNvSpPr txBox="1"/>
          <p:nvPr/>
        </p:nvSpPr>
        <p:spPr>
          <a:xfrm rot="744204">
            <a:off x="3548542" y="604010"/>
            <a:ext cx="2030136" cy="1477328"/>
          </a:xfrm>
          <a:prstGeom prst="rect">
            <a:avLst/>
          </a:prstGeo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L’ unico nome che riportava </a:t>
            </a:r>
          </a:p>
          <a:p>
            <a:pPr algn="ctr"/>
            <a:r>
              <a:rPr lang="it-IT" dirty="0">
                <a:solidFill>
                  <a:srgbClr val="FFFF00"/>
                </a:solidFill>
              </a:rPr>
              <a:t>qualcuno dei testi</a:t>
            </a:r>
          </a:p>
          <a:p>
            <a:pPr algn="ctr"/>
            <a:r>
              <a:rPr lang="it-IT" dirty="0">
                <a:solidFill>
                  <a:srgbClr val="FFFF00"/>
                </a:solidFill>
              </a:rPr>
              <a:t>al suo interno era TOMMASO 3° CL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C2FAC7-EC8D-4839-BB69-1951CCC84A9E}"/>
              </a:ext>
            </a:extLst>
          </p:cNvPr>
          <p:cNvSpPr txBox="1"/>
          <p:nvPr/>
        </p:nvSpPr>
        <p:spPr>
          <a:xfrm>
            <a:off x="5646533" y="226503"/>
            <a:ext cx="2969703" cy="1200329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Un atto di bullismo?</a:t>
            </a:r>
          </a:p>
          <a:p>
            <a:r>
              <a:rPr lang="it-IT" dirty="0">
                <a:solidFill>
                  <a:schemeClr val="bg1"/>
                </a:solidFill>
              </a:rPr>
              <a:t>Un rifiuto di studiare ancora?</a:t>
            </a:r>
          </a:p>
          <a:p>
            <a:r>
              <a:rPr lang="it-IT" dirty="0">
                <a:solidFill>
                  <a:schemeClr val="bg1"/>
                </a:solidFill>
              </a:rPr>
              <a:t>Una inutilizzazione dei libri per vecchiaia di edizione?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4DC058-CCC9-46CB-900B-5089D20A2277}"/>
              </a:ext>
            </a:extLst>
          </p:cNvPr>
          <p:cNvSpPr txBox="1"/>
          <p:nvPr/>
        </p:nvSpPr>
        <p:spPr>
          <a:xfrm rot="361392">
            <a:off x="8440068" y="193814"/>
            <a:ext cx="3408727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r>
              <a:rPr lang="it-IT" dirty="0"/>
              <a:t>Non lo posso sapere . . . .</a:t>
            </a:r>
          </a:p>
          <a:p>
            <a:r>
              <a:rPr lang="it-IT" dirty="0"/>
              <a:t>Allora li ho messi in pila </a:t>
            </a:r>
          </a:p>
          <a:p>
            <a:r>
              <a:rPr lang="it-IT" dirty="0"/>
              <a:t>su una panchina, </a:t>
            </a:r>
          </a:p>
          <a:p>
            <a:r>
              <a:rPr lang="it-IT" dirty="0"/>
              <a:t>li ho coperti con materiale impermeabile </a:t>
            </a:r>
          </a:p>
          <a:p>
            <a:r>
              <a:rPr lang="it-IT" dirty="0"/>
              <a:t>e fissati con legnetti </a:t>
            </a:r>
          </a:p>
          <a:p>
            <a:r>
              <a:rPr lang="it-IT" dirty="0"/>
              <a:t>e con una pietra </a:t>
            </a:r>
          </a:p>
          <a:p>
            <a:r>
              <a:rPr lang="it-IT" dirty="0"/>
              <a:t>per impedire che il vento </a:t>
            </a:r>
          </a:p>
          <a:p>
            <a:r>
              <a:rPr lang="it-IT" dirty="0"/>
              <a:t>ne potesse far scempio </a:t>
            </a:r>
          </a:p>
          <a:p>
            <a:r>
              <a:rPr lang="it-IT" dirty="0"/>
              <a:t>e l’ acqua far marcire,</a:t>
            </a:r>
          </a:p>
          <a:p>
            <a:r>
              <a:rPr lang="it-IT" dirty="0"/>
              <a:t>ci ho scritto dentro consigli </a:t>
            </a:r>
          </a:p>
          <a:p>
            <a:r>
              <a:rPr lang="it-IT" dirty="0"/>
              <a:t>per chi li trovasse . . . </a:t>
            </a:r>
          </a:p>
          <a:p>
            <a:r>
              <a:rPr lang="it-IT" dirty="0"/>
              <a:t>e adesso via alla fortuna!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2C0C98-0EB6-41EE-A30A-6E3138027FA1}"/>
              </a:ext>
            </a:extLst>
          </p:cNvPr>
          <p:cNvSpPr txBox="1"/>
          <p:nvPr/>
        </p:nvSpPr>
        <p:spPr>
          <a:xfrm rot="20991495">
            <a:off x="1259782" y="1342674"/>
            <a:ext cx="2145719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it-IT" b="1" dirty="0"/>
              <a:t>Ecco anche questo sono io . . . 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59FB6A-CA12-47E1-88C9-E3B2BD1D9850}"/>
              </a:ext>
            </a:extLst>
          </p:cNvPr>
          <p:cNvSpPr txBox="1"/>
          <p:nvPr/>
        </p:nvSpPr>
        <p:spPr>
          <a:xfrm rot="21056182">
            <a:off x="4073444" y="1947554"/>
            <a:ext cx="4202885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Un po’ illuso, un po’ sognatore, un po’ bisognoso di interazioni per ricaricarsi e sentire entusiasmo . . . . 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E5A845-D365-49D6-BDF7-72C6A5291910}"/>
              </a:ext>
            </a:extLst>
          </p:cNvPr>
          <p:cNvSpPr txBox="1"/>
          <p:nvPr/>
        </p:nvSpPr>
        <p:spPr>
          <a:xfrm>
            <a:off x="480405" y="2316016"/>
            <a:ext cx="3311419" cy="369332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it-IT" b="1" dirty="0"/>
              <a:t>Aggiungo cose su di me: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3FAD25-3F7E-49FE-B52B-02B650B246EE}"/>
              </a:ext>
            </a:extLst>
          </p:cNvPr>
          <p:cNvSpPr txBox="1"/>
          <p:nvPr/>
        </p:nvSpPr>
        <p:spPr>
          <a:xfrm>
            <a:off x="4201775" y="4480761"/>
            <a:ext cx="702269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it-IT" dirty="0"/>
              <a:t>Cultura ed emotività: idealista, adattabile, gregario, imitatore, condizionato, testardo, narciso, coerente, timoroso, sfrontato . . . . . . .</a:t>
            </a:r>
          </a:p>
          <a:p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710C0A9-85C8-461C-BEFA-A623DBCEC151}"/>
              </a:ext>
            </a:extLst>
          </p:cNvPr>
          <p:cNvSpPr/>
          <p:nvPr/>
        </p:nvSpPr>
        <p:spPr>
          <a:xfrm>
            <a:off x="6992582" y="2685348"/>
            <a:ext cx="949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A+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DF51B8-1C09-425D-8240-F3A29BBB2068}"/>
              </a:ext>
            </a:extLst>
          </p:cNvPr>
          <p:cNvSpPr txBox="1"/>
          <p:nvPr/>
        </p:nvSpPr>
        <p:spPr>
          <a:xfrm>
            <a:off x="10125511" y="6232712"/>
            <a:ext cx="171974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Che altro?</a:t>
            </a:r>
          </a:p>
        </p:txBody>
      </p:sp>
    </p:spTree>
    <p:extLst>
      <p:ext uri="{BB962C8B-B14F-4D97-AF65-F5344CB8AC3E}">
        <p14:creationId xmlns:p14="http://schemas.microsoft.com/office/powerpoint/2010/main" val="34548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25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25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75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2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25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5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:fade/>
      </p:transition>
    </mc:Choice>
    <mc:Fallback xmlns="">
      <p:transition spd="slow" advClick="0" advTm="28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779</Words>
  <Application>Microsoft Office PowerPoint</Application>
  <PresentationFormat>Widescreen</PresentationFormat>
  <Paragraphs>90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mario casettari</dc:creator>
  <cp:lastModifiedBy>mario casettari</cp:lastModifiedBy>
  <cp:revision>25</cp:revision>
  <dcterms:created xsi:type="dcterms:W3CDTF">2018-08-12T13:58:56Z</dcterms:created>
  <dcterms:modified xsi:type="dcterms:W3CDTF">2018-09-30T20:28:37Z</dcterms:modified>
</cp:coreProperties>
</file>